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0"/>
  </p:notesMasterIdLst>
  <p:sldIdLst>
    <p:sldId id="765" r:id="rId6"/>
    <p:sldId id="327" r:id="rId7"/>
    <p:sldId id="271" r:id="rId8"/>
    <p:sldId id="272" r:id="rId9"/>
    <p:sldId id="498" r:id="rId10"/>
    <p:sldId id="371" r:id="rId11"/>
    <p:sldId id="496" r:id="rId12"/>
    <p:sldId id="259" r:id="rId13"/>
    <p:sldId id="258" r:id="rId14"/>
    <p:sldId id="497" r:id="rId15"/>
    <p:sldId id="454" r:id="rId16"/>
    <p:sldId id="260" r:id="rId17"/>
    <p:sldId id="458" r:id="rId18"/>
    <p:sldId id="261" r:id="rId19"/>
  </p:sldIdLst>
  <p:sldSz cx="12192000" cy="6858000"/>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15E959-FCAD-4A90-A256-1392C157E2F4}" v="151" dt="2020-05-28T12:00:46.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4660"/>
  </p:normalViewPr>
  <p:slideViewPr>
    <p:cSldViewPr snapToGrid="0">
      <p:cViewPr>
        <p:scale>
          <a:sx n="85" d="100"/>
          <a:sy n="85" d="100"/>
        </p:scale>
        <p:origin x="4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right, Nigel" userId="d6cf6473-ec1b-44eb-a9ac-7bb8529f721b" providerId="ADAL" clId="{CA15E959-FCAD-4A90-A256-1392C157E2F4}"/>
    <pc:docChg chg="undo custSel addSld delSld modSld sldOrd modMainMaster modNotesMaster">
      <pc:chgData name="Wright, Nigel" userId="d6cf6473-ec1b-44eb-a9ac-7bb8529f721b" providerId="ADAL" clId="{CA15E959-FCAD-4A90-A256-1392C157E2F4}" dt="2020-05-28T12:00:46.063" v="1143" actId="20577"/>
      <pc:docMkLst>
        <pc:docMk/>
      </pc:docMkLst>
      <pc:sldChg chg="del">
        <pc:chgData name="Wright, Nigel" userId="d6cf6473-ec1b-44eb-a9ac-7bb8529f721b" providerId="ADAL" clId="{CA15E959-FCAD-4A90-A256-1392C157E2F4}" dt="2020-05-28T11:47:55.629" v="1019" actId="2696"/>
        <pc:sldMkLst>
          <pc:docMk/>
          <pc:sldMk cId="1378328948" sldId="256"/>
        </pc:sldMkLst>
      </pc:sldChg>
      <pc:sldChg chg="del">
        <pc:chgData name="Wright, Nigel" userId="d6cf6473-ec1b-44eb-a9ac-7bb8529f721b" providerId="ADAL" clId="{CA15E959-FCAD-4A90-A256-1392C157E2F4}" dt="2020-05-28T10:51:12.012" v="37" actId="2696"/>
        <pc:sldMkLst>
          <pc:docMk/>
          <pc:sldMk cId="1002101843" sldId="257"/>
        </pc:sldMkLst>
      </pc:sldChg>
      <pc:sldChg chg="modSp modAnim">
        <pc:chgData name="Wright, Nigel" userId="d6cf6473-ec1b-44eb-a9ac-7bb8529f721b" providerId="ADAL" clId="{CA15E959-FCAD-4A90-A256-1392C157E2F4}" dt="2020-05-28T12:00:46.063" v="1143" actId="20577"/>
        <pc:sldMkLst>
          <pc:docMk/>
          <pc:sldMk cId="3184309212" sldId="258"/>
        </pc:sldMkLst>
        <pc:spChg chg="mod">
          <ac:chgData name="Wright, Nigel" userId="d6cf6473-ec1b-44eb-a9ac-7bb8529f721b" providerId="ADAL" clId="{CA15E959-FCAD-4A90-A256-1392C157E2F4}" dt="2020-05-28T12:00:46.063" v="1143" actId="20577"/>
          <ac:spMkLst>
            <pc:docMk/>
            <pc:sldMk cId="3184309212" sldId="258"/>
            <ac:spMk id="3" creationId="{A1F242C2-B7C7-4DB0-92A8-C3C0B3870AB6}"/>
          </ac:spMkLst>
        </pc:spChg>
      </pc:sldChg>
      <pc:sldChg chg="modSp modAnim">
        <pc:chgData name="Wright, Nigel" userId="d6cf6473-ec1b-44eb-a9ac-7bb8529f721b" providerId="ADAL" clId="{CA15E959-FCAD-4A90-A256-1392C157E2F4}" dt="2020-05-28T11:51:55.940" v="1056"/>
        <pc:sldMkLst>
          <pc:docMk/>
          <pc:sldMk cId="2388290594" sldId="259"/>
        </pc:sldMkLst>
        <pc:spChg chg="mod">
          <ac:chgData name="Wright, Nigel" userId="d6cf6473-ec1b-44eb-a9ac-7bb8529f721b" providerId="ADAL" clId="{CA15E959-FCAD-4A90-A256-1392C157E2F4}" dt="2020-05-28T10:58:53.593" v="580" actId="20577"/>
          <ac:spMkLst>
            <pc:docMk/>
            <pc:sldMk cId="2388290594" sldId="259"/>
            <ac:spMk id="3" creationId="{FEA4A34C-EC3A-4112-A1FB-60F4A76932B4}"/>
          </ac:spMkLst>
        </pc:spChg>
      </pc:sldChg>
      <pc:sldChg chg="modSp modAnim">
        <pc:chgData name="Wright, Nigel" userId="d6cf6473-ec1b-44eb-a9ac-7bb8529f721b" providerId="ADAL" clId="{CA15E959-FCAD-4A90-A256-1392C157E2F4}" dt="2020-05-28T11:51:55.940" v="1056"/>
        <pc:sldMkLst>
          <pc:docMk/>
          <pc:sldMk cId="334844654" sldId="260"/>
        </pc:sldMkLst>
        <pc:spChg chg="mod">
          <ac:chgData name="Wright, Nigel" userId="d6cf6473-ec1b-44eb-a9ac-7bb8529f721b" providerId="ADAL" clId="{CA15E959-FCAD-4A90-A256-1392C157E2F4}" dt="2020-05-28T10:53:08.165" v="100" actId="20577"/>
          <ac:spMkLst>
            <pc:docMk/>
            <pc:sldMk cId="334844654" sldId="260"/>
            <ac:spMk id="2" creationId="{2F46D431-441E-4714-BC89-AB74FD049352}"/>
          </ac:spMkLst>
        </pc:spChg>
        <pc:spChg chg="mod">
          <ac:chgData name="Wright, Nigel" userId="d6cf6473-ec1b-44eb-a9ac-7bb8529f721b" providerId="ADAL" clId="{CA15E959-FCAD-4A90-A256-1392C157E2F4}" dt="2020-05-28T11:00:10.940" v="687" actId="20577"/>
          <ac:spMkLst>
            <pc:docMk/>
            <pc:sldMk cId="334844654" sldId="260"/>
            <ac:spMk id="3" creationId="{ED8729C4-539C-42C7-8ED7-D430D7B5B09C}"/>
          </ac:spMkLst>
        </pc:spChg>
      </pc:sldChg>
      <pc:sldChg chg="modSp add modAnim">
        <pc:chgData name="Wright, Nigel" userId="d6cf6473-ec1b-44eb-a9ac-7bb8529f721b" providerId="ADAL" clId="{CA15E959-FCAD-4A90-A256-1392C157E2F4}" dt="2020-05-28T11:51:55.940" v="1056"/>
        <pc:sldMkLst>
          <pc:docMk/>
          <pc:sldMk cId="2435619651" sldId="261"/>
        </pc:sldMkLst>
        <pc:spChg chg="mod">
          <ac:chgData name="Wright, Nigel" userId="d6cf6473-ec1b-44eb-a9ac-7bb8529f721b" providerId="ADAL" clId="{CA15E959-FCAD-4A90-A256-1392C157E2F4}" dt="2020-05-25T12:36:19.720" v="12" actId="20577"/>
          <ac:spMkLst>
            <pc:docMk/>
            <pc:sldMk cId="2435619651" sldId="261"/>
            <ac:spMk id="2" creationId="{7BF0444C-2181-41F1-A33F-C1C340647132}"/>
          </ac:spMkLst>
        </pc:spChg>
        <pc:spChg chg="mod">
          <ac:chgData name="Wright, Nigel" userId="d6cf6473-ec1b-44eb-a9ac-7bb8529f721b" providerId="ADAL" clId="{CA15E959-FCAD-4A90-A256-1392C157E2F4}" dt="2020-05-25T12:36:25.525" v="26" actId="20577"/>
          <ac:spMkLst>
            <pc:docMk/>
            <pc:sldMk cId="2435619651" sldId="261"/>
            <ac:spMk id="3" creationId="{D9A2FA34-6FA6-4CD8-B34C-5C376E21F4CB}"/>
          </ac:spMkLst>
        </pc:spChg>
      </pc:sldChg>
      <pc:sldChg chg="add ord modAnim">
        <pc:chgData name="Wright, Nigel" userId="d6cf6473-ec1b-44eb-a9ac-7bb8529f721b" providerId="ADAL" clId="{CA15E959-FCAD-4A90-A256-1392C157E2F4}" dt="2020-05-28T11:51:55.940" v="1056"/>
        <pc:sldMkLst>
          <pc:docMk/>
          <pc:sldMk cId="930776968" sldId="271"/>
        </pc:sldMkLst>
      </pc:sldChg>
      <pc:sldChg chg="add ord">
        <pc:chgData name="Wright, Nigel" userId="d6cf6473-ec1b-44eb-a9ac-7bb8529f721b" providerId="ADAL" clId="{CA15E959-FCAD-4A90-A256-1392C157E2F4}" dt="2020-05-28T10:58:21.065" v="512"/>
        <pc:sldMkLst>
          <pc:docMk/>
          <pc:sldMk cId="248538773" sldId="272"/>
        </pc:sldMkLst>
      </pc:sldChg>
      <pc:sldChg chg="modSp add del">
        <pc:chgData name="Wright, Nigel" userId="d6cf6473-ec1b-44eb-a9ac-7bb8529f721b" providerId="ADAL" clId="{CA15E959-FCAD-4A90-A256-1392C157E2F4}" dt="2020-05-28T11:45:22.050" v="933"/>
        <pc:sldMkLst>
          <pc:docMk/>
          <pc:sldMk cId="2221823620" sldId="277"/>
        </pc:sldMkLst>
        <pc:spChg chg="mod">
          <ac:chgData name="Wright, Nigel" userId="d6cf6473-ec1b-44eb-a9ac-7bb8529f721b" providerId="ADAL" clId="{CA15E959-FCAD-4A90-A256-1392C157E2F4}" dt="2020-05-28T11:45:21.185" v="932" actId="20577"/>
          <ac:spMkLst>
            <pc:docMk/>
            <pc:sldMk cId="2221823620" sldId="277"/>
            <ac:spMk id="2" creationId="{D8092BC2-C251-3D44-A7CB-04B094360472}"/>
          </ac:spMkLst>
        </pc:spChg>
        <pc:spChg chg="mod">
          <ac:chgData name="Wright, Nigel" userId="d6cf6473-ec1b-44eb-a9ac-7bb8529f721b" providerId="ADAL" clId="{CA15E959-FCAD-4A90-A256-1392C157E2F4}" dt="2020-05-28T11:45:18.157" v="926" actId="20577"/>
          <ac:spMkLst>
            <pc:docMk/>
            <pc:sldMk cId="2221823620" sldId="277"/>
            <ac:spMk id="3" creationId="{6CE1B1FC-13D0-1A4A-A10C-9E9D03A895C4}"/>
          </ac:spMkLst>
        </pc:spChg>
        <pc:spChg chg="mod">
          <ac:chgData name="Wright, Nigel" userId="d6cf6473-ec1b-44eb-a9ac-7bb8529f721b" providerId="ADAL" clId="{CA15E959-FCAD-4A90-A256-1392C157E2F4}" dt="2020-05-28T11:44:44.112" v="889"/>
          <ac:spMkLst>
            <pc:docMk/>
            <pc:sldMk cId="2221823620" sldId="277"/>
            <ac:spMk id="4" creationId="{B67377D0-3F64-8847-A00F-C4395C7E9F79}"/>
          </ac:spMkLst>
        </pc:spChg>
      </pc:sldChg>
      <pc:sldChg chg="modSp add modAnim">
        <pc:chgData name="Wright, Nigel" userId="d6cf6473-ec1b-44eb-a9ac-7bb8529f721b" providerId="ADAL" clId="{CA15E959-FCAD-4A90-A256-1392C157E2F4}" dt="2020-05-28T11:51:55.940" v="1056"/>
        <pc:sldMkLst>
          <pc:docMk/>
          <pc:sldMk cId="1731331448" sldId="327"/>
        </pc:sldMkLst>
        <pc:spChg chg="mod">
          <ac:chgData name="Wright, Nigel" userId="d6cf6473-ec1b-44eb-a9ac-7bb8529f721b" providerId="ADAL" clId="{CA15E959-FCAD-4A90-A256-1392C157E2F4}" dt="2020-05-28T10:51:21.202" v="41" actId="6549"/>
          <ac:spMkLst>
            <pc:docMk/>
            <pc:sldMk cId="1731331448" sldId="327"/>
            <ac:spMk id="31746" creationId="{00000000-0000-0000-0000-000000000000}"/>
          </ac:spMkLst>
        </pc:spChg>
        <pc:spChg chg="mod">
          <ac:chgData name="Wright, Nigel" userId="d6cf6473-ec1b-44eb-a9ac-7bb8529f721b" providerId="ADAL" clId="{CA15E959-FCAD-4A90-A256-1392C157E2F4}" dt="2020-05-28T11:49:05.551" v="1048" actId="255"/>
          <ac:spMkLst>
            <pc:docMk/>
            <pc:sldMk cId="1731331448" sldId="327"/>
            <ac:spMk id="31747" creationId="{00000000-0000-0000-0000-000000000000}"/>
          </ac:spMkLst>
        </pc:spChg>
      </pc:sldChg>
      <pc:sldChg chg="add ord modAnim modNotesTx">
        <pc:chgData name="Wright, Nigel" userId="d6cf6473-ec1b-44eb-a9ac-7bb8529f721b" providerId="ADAL" clId="{CA15E959-FCAD-4A90-A256-1392C157E2F4}" dt="2020-05-28T11:51:55.940" v="1056"/>
        <pc:sldMkLst>
          <pc:docMk/>
          <pc:sldMk cId="307476772" sldId="371"/>
        </pc:sldMkLst>
      </pc:sldChg>
      <pc:sldChg chg="modSp add modTransition">
        <pc:chgData name="Wright, Nigel" userId="d6cf6473-ec1b-44eb-a9ac-7bb8529f721b" providerId="ADAL" clId="{CA15E959-FCAD-4A90-A256-1392C157E2F4}" dt="2020-05-28T11:40:39.665" v="887" actId="20577"/>
        <pc:sldMkLst>
          <pc:docMk/>
          <pc:sldMk cId="0" sldId="454"/>
        </pc:sldMkLst>
        <pc:spChg chg="mod">
          <ac:chgData name="Wright, Nigel" userId="d6cf6473-ec1b-44eb-a9ac-7bb8529f721b" providerId="ADAL" clId="{CA15E959-FCAD-4A90-A256-1392C157E2F4}" dt="2020-05-28T11:40:39.665" v="887" actId="20577"/>
          <ac:spMkLst>
            <pc:docMk/>
            <pc:sldMk cId="0" sldId="454"/>
            <ac:spMk id="3" creationId="{00000000-0000-0000-0000-000000000000}"/>
          </ac:spMkLst>
        </pc:spChg>
      </pc:sldChg>
      <pc:sldChg chg="add del modTransition">
        <pc:chgData name="Wright, Nigel" userId="d6cf6473-ec1b-44eb-a9ac-7bb8529f721b" providerId="ADAL" clId="{CA15E959-FCAD-4A90-A256-1392C157E2F4}" dt="2020-05-28T10:47:13.913" v="31"/>
        <pc:sldMkLst>
          <pc:docMk/>
          <pc:sldMk cId="0" sldId="455"/>
        </pc:sldMkLst>
      </pc:sldChg>
      <pc:sldChg chg="modSp add modAnim">
        <pc:chgData name="Wright, Nigel" userId="d6cf6473-ec1b-44eb-a9ac-7bb8529f721b" providerId="ADAL" clId="{CA15E959-FCAD-4A90-A256-1392C157E2F4}" dt="2020-05-28T11:51:55.940" v="1056"/>
        <pc:sldMkLst>
          <pc:docMk/>
          <pc:sldMk cId="1473757455" sldId="458"/>
        </pc:sldMkLst>
        <pc:spChg chg="mod">
          <ac:chgData name="Wright, Nigel" userId="d6cf6473-ec1b-44eb-a9ac-7bb8529f721b" providerId="ADAL" clId="{CA15E959-FCAD-4A90-A256-1392C157E2F4}" dt="2020-05-28T10:54:58.468" v="291" actId="108"/>
          <ac:spMkLst>
            <pc:docMk/>
            <pc:sldMk cId="1473757455" sldId="458"/>
            <ac:spMk id="3" creationId="{BC685767-E325-456C-BB06-F4111275618E}"/>
          </ac:spMkLst>
        </pc:spChg>
      </pc:sldChg>
      <pc:sldChg chg="add del">
        <pc:chgData name="Wright, Nigel" userId="d6cf6473-ec1b-44eb-a9ac-7bb8529f721b" providerId="ADAL" clId="{CA15E959-FCAD-4A90-A256-1392C157E2F4}" dt="2020-05-28T11:38:05.027" v="846" actId="2696"/>
        <pc:sldMkLst>
          <pc:docMk/>
          <pc:sldMk cId="2836737128" sldId="495"/>
        </pc:sldMkLst>
      </pc:sldChg>
      <pc:sldChg chg="modSp add modAnim">
        <pc:chgData name="Wright, Nigel" userId="d6cf6473-ec1b-44eb-a9ac-7bb8529f721b" providerId="ADAL" clId="{CA15E959-FCAD-4A90-A256-1392C157E2F4}" dt="2020-05-28T11:51:55.940" v="1056"/>
        <pc:sldMkLst>
          <pc:docMk/>
          <pc:sldMk cId="98638731" sldId="496"/>
        </pc:sldMkLst>
        <pc:spChg chg="mod">
          <ac:chgData name="Wright, Nigel" userId="d6cf6473-ec1b-44eb-a9ac-7bb8529f721b" providerId="ADAL" clId="{CA15E959-FCAD-4A90-A256-1392C157E2F4}" dt="2020-05-28T10:51:51.467" v="68" actId="313"/>
          <ac:spMkLst>
            <pc:docMk/>
            <pc:sldMk cId="98638731" sldId="496"/>
            <ac:spMk id="2" creationId="{71F5ED19-FEC7-4BCF-8902-EF11810285EC}"/>
          </ac:spMkLst>
        </pc:spChg>
        <pc:spChg chg="mod">
          <ac:chgData name="Wright, Nigel" userId="d6cf6473-ec1b-44eb-a9ac-7bb8529f721b" providerId="ADAL" clId="{CA15E959-FCAD-4A90-A256-1392C157E2F4}" dt="2020-05-28T11:49:53.468" v="1055" actId="20577"/>
          <ac:spMkLst>
            <pc:docMk/>
            <pc:sldMk cId="98638731" sldId="496"/>
            <ac:spMk id="3" creationId="{4F25212A-7A23-4460-876A-05ED4425B53C}"/>
          </ac:spMkLst>
        </pc:spChg>
      </pc:sldChg>
      <pc:sldChg chg="add del">
        <pc:chgData name="Wright, Nigel" userId="d6cf6473-ec1b-44eb-a9ac-7bb8529f721b" providerId="ADAL" clId="{CA15E959-FCAD-4A90-A256-1392C157E2F4}" dt="2020-05-28T10:50:56.014" v="35"/>
        <pc:sldMkLst>
          <pc:docMk/>
          <pc:sldMk cId="1390773127" sldId="496"/>
        </pc:sldMkLst>
      </pc:sldChg>
      <pc:sldChg chg="modSp add ord modAnim">
        <pc:chgData name="Wright, Nigel" userId="d6cf6473-ec1b-44eb-a9ac-7bb8529f721b" providerId="ADAL" clId="{CA15E959-FCAD-4A90-A256-1392C157E2F4}" dt="2020-05-28T11:51:55.940" v="1056"/>
        <pc:sldMkLst>
          <pc:docMk/>
          <pc:sldMk cId="3993777408" sldId="497"/>
        </pc:sldMkLst>
        <pc:spChg chg="mod">
          <ac:chgData name="Wright, Nigel" userId="d6cf6473-ec1b-44eb-a9ac-7bb8529f721b" providerId="ADAL" clId="{CA15E959-FCAD-4A90-A256-1392C157E2F4}" dt="2020-05-28T10:53:24.824" v="149" actId="20577"/>
          <ac:spMkLst>
            <pc:docMk/>
            <pc:sldMk cId="3993777408" sldId="497"/>
            <ac:spMk id="2" creationId="{2F46D431-441E-4714-BC89-AB74FD049352}"/>
          </ac:spMkLst>
        </pc:spChg>
        <pc:spChg chg="mod">
          <ac:chgData name="Wright, Nigel" userId="d6cf6473-ec1b-44eb-a9ac-7bb8529f721b" providerId="ADAL" clId="{CA15E959-FCAD-4A90-A256-1392C157E2F4}" dt="2020-05-28T11:00:53.280" v="762" actId="20577"/>
          <ac:spMkLst>
            <pc:docMk/>
            <pc:sldMk cId="3993777408" sldId="497"/>
            <ac:spMk id="3" creationId="{ED8729C4-539C-42C7-8ED7-D430D7B5B09C}"/>
          </ac:spMkLst>
        </pc:spChg>
      </pc:sldChg>
      <pc:sldChg chg="modSp add modAnim">
        <pc:chgData name="Wright, Nigel" userId="d6cf6473-ec1b-44eb-a9ac-7bb8529f721b" providerId="ADAL" clId="{CA15E959-FCAD-4A90-A256-1392C157E2F4}" dt="2020-05-28T11:51:55.940" v="1056"/>
        <pc:sldMkLst>
          <pc:docMk/>
          <pc:sldMk cId="121717398" sldId="498"/>
        </pc:sldMkLst>
        <pc:spChg chg="mod">
          <ac:chgData name="Wright, Nigel" userId="d6cf6473-ec1b-44eb-a9ac-7bb8529f721b" providerId="ADAL" clId="{CA15E959-FCAD-4A90-A256-1392C157E2F4}" dt="2020-05-28T11:35:59.446" v="814" actId="114"/>
          <ac:spMkLst>
            <pc:docMk/>
            <pc:sldMk cId="121717398" sldId="498"/>
            <ac:spMk id="3" creationId="{00000000-0000-0000-0000-000000000000}"/>
          </ac:spMkLst>
        </pc:spChg>
      </pc:sldChg>
      <pc:sldChg chg="modSp add modAnim">
        <pc:chgData name="Wright, Nigel" userId="d6cf6473-ec1b-44eb-a9ac-7bb8529f721b" providerId="ADAL" clId="{CA15E959-FCAD-4A90-A256-1392C157E2F4}" dt="2020-05-28T11:48:05.355" v="1047" actId="20577"/>
        <pc:sldMkLst>
          <pc:docMk/>
          <pc:sldMk cId="3650814328" sldId="765"/>
        </pc:sldMkLst>
        <pc:spChg chg="mod">
          <ac:chgData name="Wright, Nigel" userId="d6cf6473-ec1b-44eb-a9ac-7bb8529f721b" providerId="ADAL" clId="{CA15E959-FCAD-4A90-A256-1392C157E2F4}" dt="2020-05-28T11:47:33.739" v="1015" actId="207"/>
          <ac:spMkLst>
            <pc:docMk/>
            <pc:sldMk cId="3650814328" sldId="765"/>
            <ac:spMk id="6" creationId="{00000000-0000-0000-0000-000000000000}"/>
          </ac:spMkLst>
        </pc:spChg>
        <pc:spChg chg="mod">
          <ac:chgData name="Wright, Nigel" userId="d6cf6473-ec1b-44eb-a9ac-7bb8529f721b" providerId="ADAL" clId="{CA15E959-FCAD-4A90-A256-1392C157E2F4}" dt="2020-05-28T11:48:05.355" v="1047" actId="20577"/>
          <ac:spMkLst>
            <pc:docMk/>
            <pc:sldMk cId="3650814328" sldId="765"/>
            <ac:spMk id="10244" creationId="{00000000-0000-0000-0000-000000000000}"/>
          </ac:spMkLst>
        </pc:spChg>
      </pc:sldChg>
      <pc:sldMasterChg chg="modSldLayout">
        <pc:chgData name="Wright, Nigel" userId="d6cf6473-ec1b-44eb-a9ac-7bb8529f721b" providerId="ADAL" clId="{CA15E959-FCAD-4A90-A256-1392C157E2F4}" dt="2020-05-28T11:51:55.940" v="1056"/>
        <pc:sldMasterMkLst>
          <pc:docMk/>
          <pc:sldMasterMk cId="2511125721" sldId="2147483648"/>
        </pc:sldMasterMkLst>
        <pc:sldLayoutChg chg="addSp modAnim">
          <pc:chgData name="Wright, Nigel" userId="d6cf6473-ec1b-44eb-a9ac-7bb8529f721b" providerId="ADAL" clId="{CA15E959-FCAD-4A90-A256-1392C157E2F4}" dt="2020-05-28T11:51:55.940" v="1056"/>
          <pc:sldLayoutMkLst>
            <pc:docMk/>
            <pc:sldMasterMk cId="2511125721" sldId="2147483648"/>
            <pc:sldLayoutMk cId="1756860500" sldId="2147483650"/>
          </pc:sldLayoutMkLst>
          <pc:picChg chg="add">
            <ac:chgData name="Wright, Nigel" userId="d6cf6473-ec1b-44eb-a9ac-7bb8529f721b" providerId="ADAL" clId="{CA15E959-FCAD-4A90-A256-1392C157E2F4}" dt="2020-05-28T11:46:33.219" v="934"/>
            <ac:picMkLst>
              <pc:docMk/>
              <pc:sldMasterMk cId="2511125721" sldId="2147483648"/>
              <pc:sldLayoutMk cId="1756860500" sldId="2147483650"/>
              <ac:picMk id="7" creationId="{0C74ECC9-819F-4374-A4F9-77C3BFE85B66}"/>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en-GB"/>
          </a:p>
        </p:txBody>
      </p:sp>
      <p:sp>
        <p:nvSpPr>
          <p:cNvPr id="3" name="Date Placehold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4D8B8D4-9EAB-4312-924E-4BBD8BB78B58}" type="datetimeFigureOut">
              <a:rPr lang="en-GB" smtClean="0"/>
              <a:t>28/05/2020</a:t>
            </a:fld>
            <a:endParaRPr lang="en-GB"/>
          </a:p>
        </p:txBody>
      </p:sp>
      <p:sp>
        <p:nvSpPr>
          <p:cNvPr id="4" name="Slide Image Placehold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en-GB"/>
          </a:p>
        </p:txBody>
      </p:sp>
      <p:sp>
        <p:nvSpPr>
          <p:cNvPr id="5" name="Notes Placehold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en-GB"/>
          </a:p>
        </p:txBody>
      </p:sp>
      <p:sp>
        <p:nvSpPr>
          <p:cNvPr id="7" name="Slide Number Placehold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835F4C9A-DF1E-45BF-B6B1-59DA12D16663}" type="slidenum">
              <a:rPr lang="en-GB" smtClean="0"/>
              <a:t>‹#›</a:t>
            </a:fld>
            <a:endParaRPr lang="en-GB"/>
          </a:p>
        </p:txBody>
      </p:sp>
    </p:spTree>
    <p:extLst>
      <p:ext uri="{BB962C8B-B14F-4D97-AF65-F5344CB8AC3E}">
        <p14:creationId xmlns:p14="http://schemas.microsoft.com/office/powerpoint/2010/main" val="1745932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800">
                <a:solidFill>
                  <a:srgbClr val="004D75"/>
                </a:solidFill>
                <a:latin typeface="Verdana" pitchFamily="34" charset="0"/>
                <a:cs typeface="Arial" pitchFamily="34" charset="0"/>
              </a:defRPr>
            </a:lvl1pPr>
            <a:lvl2pPr marL="742950" indent="-285750" defTabSz="911225" eaLnBrk="0" hangingPunct="0">
              <a:defRPr sz="2800">
                <a:solidFill>
                  <a:srgbClr val="004D75"/>
                </a:solidFill>
                <a:latin typeface="Verdana" pitchFamily="34" charset="0"/>
                <a:cs typeface="Arial" pitchFamily="34" charset="0"/>
              </a:defRPr>
            </a:lvl2pPr>
            <a:lvl3pPr marL="1143000" indent="-228600" defTabSz="911225" eaLnBrk="0" hangingPunct="0">
              <a:defRPr sz="2800">
                <a:solidFill>
                  <a:srgbClr val="004D75"/>
                </a:solidFill>
                <a:latin typeface="Verdana" pitchFamily="34" charset="0"/>
                <a:cs typeface="Arial" pitchFamily="34" charset="0"/>
              </a:defRPr>
            </a:lvl3pPr>
            <a:lvl4pPr marL="1600200" indent="-228600" defTabSz="911225" eaLnBrk="0" hangingPunct="0">
              <a:defRPr sz="2800">
                <a:solidFill>
                  <a:srgbClr val="004D75"/>
                </a:solidFill>
                <a:latin typeface="Verdana" pitchFamily="34" charset="0"/>
                <a:cs typeface="Arial" pitchFamily="34" charset="0"/>
              </a:defRPr>
            </a:lvl4pPr>
            <a:lvl5pPr marL="2057400" indent="-228600" defTabSz="911225" eaLnBrk="0" hangingPunct="0">
              <a:defRPr sz="2800">
                <a:solidFill>
                  <a:srgbClr val="004D75"/>
                </a:solidFill>
                <a:latin typeface="Verdana" pitchFamily="34" charset="0"/>
                <a:cs typeface="Arial" pitchFamily="34" charset="0"/>
              </a:defRPr>
            </a:lvl5pPr>
            <a:lvl6pPr marL="2514600" indent="-228600" defTabSz="911225" eaLnBrk="0" fontAlgn="base" hangingPunct="0">
              <a:spcBef>
                <a:spcPct val="0"/>
              </a:spcBef>
              <a:spcAft>
                <a:spcPct val="0"/>
              </a:spcAft>
              <a:defRPr sz="2800">
                <a:solidFill>
                  <a:srgbClr val="004D75"/>
                </a:solidFill>
                <a:latin typeface="Verdana" pitchFamily="34" charset="0"/>
                <a:cs typeface="Arial" pitchFamily="34" charset="0"/>
              </a:defRPr>
            </a:lvl6pPr>
            <a:lvl7pPr marL="2971800" indent="-228600" defTabSz="911225" eaLnBrk="0" fontAlgn="base" hangingPunct="0">
              <a:spcBef>
                <a:spcPct val="0"/>
              </a:spcBef>
              <a:spcAft>
                <a:spcPct val="0"/>
              </a:spcAft>
              <a:defRPr sz="2800">
                <a:solidFill>
                  <a:srgbClr val="004D75"/>
                </a:solidFill>
                <a:latin typeface="Verdana" pitchFamily="34" charset="0"/>
                <a:cs typeface="Arial" pitchFamily="34" charset="0"/>
              </a:defRPr>
            </a:lvl7pPr>
            <a:lvl8pPr marL="3429000" indent="-228600" defTabSz="911225" eaLnBrk="0" fontAlgn="base" hangingPunct="0">
              <a:spcBef>
                <a:spcPct val="0"/>
              </a:spcBef>
              <a:spcAft>
                <a:spcPct val="0"/>
              </a:spcAft>
              <a:defRPr sz="2800">
                <a:solidFill>
                  <a:srgbClr val="004D75"/>
                </a:solidFill>
                <a:latin typeface="Verdana" pitchFamily="34" charset="0"/>
                <a:cs typeface="Arial" pitchFamily="34" charset="0"/>
              </a:defRPr>
            </a:lvl8pPr>
            <a:lvl9pPr marL="3886200" indent="-228600" defTabSz="911225" eaLnBrk="0" fontAlgn="base" hangingPunct="0">
              <a:spcBef>
                <a:spcPct val="0"/>
              </a:spcBef>
              <a:spcAft>
                <a:spcPct val="0"/>
              </a:spcAft>
              <a:defRPr sz="2800">
                <a:solidFill>
                  <a:srgbClr val="004D75"/>
                </a:solidFill>
                <a:latin typeface="Verdana" pitchFamily="34" charset="0"/>
                <a:cs typeface="Arial" pitchFamily="34" charset="0"/>
              </a:defRPr>
            </a:lvl9pPr>
          </a:lstStyle>
          <a:p>
            <a:pPr eaLnBrk="1" hangingPunct="1"/>
            <a:fld id="{2BFE4317-7628-49BA-BBF9-3AA77B8E42A2}" type="slidenum">
              <a:rPr lang="en-GB" sz="1200">
                <a:solidFill>
                  <a:schemeClr val="tx1"/>
                </a:solidFill>
                <a:latin typeface="Arial" pitchFamily="34" charset="0"/>
              </a:rPr>
              <a:pPr eaLnBrk="1" hangingPunct="1"/>
              <a:t>1</a:t>
            </a:fld>
            <a:endParaRPr lang="en-GB" sz="1200" dirty="0">
              <a:solidFill>
                <a:schemeClr val="tx1"/>
              </a:solidFill>
              <a:latin typeface="Arial" pitchFamily="34" charset="0"/>
            </a:endParaRPr>
          </a:p>
        </p:txBody>
      </p:sp>
      <p:sp>
        <p:nvSpPr>
          <p:cNvPr id="11266" name="Rectangle 2"/>
          <p:cNvSpPr>
            <a:spLocks noGrp="1" noRot="1" noChangeAspect="1" noChangeArrowheads="1" noTextEdit="1"/>
          </p:cNvSpPr>
          <p:nvPr>
            <p:ph type="sldImg"/>
          </p:nvPr>
        </p:nvSpPr>
        <p:spPr>
          <a:xfrm>
            <a:off x="95250" y="742950"/>
            <a:ext cx="6604000" cy="3714750"/>
          </a:xfrm>
          <a:ln/>
        </p:spPr>
      </p:sp>
      <p:sp>
        <p:nvSpPr>
          <p:cNvPr id="11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t>Student numbers are headcount.</a:t>
            </a:r>
            <a:r>
              <a:rPr lang="en-GB" baseline="0" dirty="0"/>
              <a:t>  Source: COGNOS June 2016</a:t>
            </a:r>
          </a:p>
          <a:p>
            <a:pPr eaLnBrk="1" hangingPunct="1"/>
            <a:r>
              <a:rPr lang="en-GB" baseline="0" dirty="0"/>
              <a:t>Overall 29,900 total students</a:t>
            </a:r>
          </a:p>
          <a:p>
            <a:pPr eaLnBrk="1" hangingPunct="1"/>
            <a:r>
              <a:rPr lang="en-GB" baseline="0" dirty="0"/>
              <a:t>4,501 PGT students</a:t>
            </a:r>
          </a:p>
          <a:p>
            <a:pPr eaLnBrk="1" hangingPunct="1"/>
            <a:r>
              <a:rPr lang="en-GB" baseline="0" dirty="0"/>
              <a:t>747 research students</a:t>
            </a:r>
          </a:p>
          <a:p>
            <a:pPr eaLnBrk="1" hangingPunct="1"/>
            <a:endParaRPr lang="en-GB" baseline="0" dirty="0"/>
          </a:p>
          <a:p>
            <a:pPr eaLnBrk="1" hangingPunct="1"/>
            <a:r>
              <a:rPr lang="en-GB" baseline="0" dirty="0"/>
              <a:t>Headcount of academic staff = </a:t>
            </a:r>
            <a:r>
              <a:rPr lang="en-GB" baseline="0" dirty="0">
                <a:effectLst/>
              </a:rPr>
              <a:t>1950</a:t>
            </a:r>
          </a:p>
          <a:p>
            <a:pPr eaLnBrk="1" hangingPunct="1"/>
            <a:r>
              <a:rPr lang="en-GB" baseline="0" dirty="0">
                <a:effectLst/>
              </a:rPr>
              <a:t>Headcount of professional services staff = 2200</a:t>
            </a:r>
            <a:endParaRPr lang="en-GB" dirty="0">
              <a:effectLst/>
            </a:endParaRPr>
          </a:p>
          <a:p>
            <a:pPr eaLnBrk="1" hangingPunct="1"/>
            <a:r>
              <a:rPr lang="en-GB" dirty="0">
                <a:effectLst/>
              </a:rPr>
              <a:t>Total</a:t>
            </a:r>
            <a:r>
              <a:rPr lang="en-GB" baseline="0" dirty="0">
                <a:effectLst/>
              </a:rPr>
              <a:t> headcount = 4150</a:t>
            </a:r>
            <a:endParaRPr lang="en-GB" dirty="0">
              <a:effectLst/>
            </a:endParaRPr>
          </a:p>
          <a:p>
            <a:pPr eaLnBrk="1" hangingPunct="1"/>
            <a:endParaRPr lang="en-GB" dirty="0"/>
          </a:p>
        </p:txBody>
      </p:sp>
    </p:spTree>
    <p:extLst>
      <p:ext uri="{BB962C8B-B14F-4D97-AF65-F5344CB8AC3E}">
        <p14:creationId xmlns:p14="http://schemas.microsoft.com/office/powerpoint/2010/main" val="62245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2921" indent="-301123">
              <a:defRPr>
                <a:solidFill>
                  <a:schemeClr val="tx1"/>
                </a:solidFill>
                <a:latin typeface="Calibri" panose="020F0502020204030204" pitchFamily="34" charset="0"/>
              </a:defRPr>
            </a:lvl2pPr>
            <a:lvl3pPr marL="1204493" indent="-240899">
              <a:defRPr>
                <a:solidFill>
                  <a:schemeClr val="tx1"/>
                </a:solidFill>
                <a:latin typeface="Calibri" panose="020F0502020204030204" pitchFamily="34" charset="0"/>
              </a:defRPr>
            </a:lvl3pPr>
            <a:lvl4pPr marL="1686291" indent="-240899">
              <a:defRPr>
                <a:solidFill>
                  <a:schemeClr val="tx1"/>
                </a:solidFill>
                <a:latin typeface="Calibri" panose="020F0502020204030204" pitchFamily="34" charset="0"/>
              </a:defRPr>
            </a:lvl4pPr>
            <a:lvl5pPr marL="2168088" indent="-240899">
              <a:defRPr>
                <a:solidFill>
                  <a:schemeClr val="tx1"/>
                </a:solidFill>
                <a:latin typeface="Calibri" panose="020F0502020204030204" pitchFamily="34" charset="0"/>
              </a:defRPr>
            </a:lvl5pPr>
            <a:lvl6pPr marL="2649885" indent="-240899" fontAlgn="base">
              <a:spcBef>
                <a:spcPct val="0"/>
              </a:spcBef>
              <a:spcAft>
                <a:spcPct val="0"/>
              </a:spcAft>
              <a:defRPr>
                <a:solidFill>
                  <a:schemeClr val="tx1"/>
                </a:solidFill>
                <a:latin typeface="Calibri" panose="020F0502020204030204" pitchFamily="34" charset="0"/>
              </a:defRPr>
            </a:lvl6pPr>
            <a:lvl7pPr marL="3131683" indent="-240899" fontAlgn="base">
              <a:spcBef>
                <a:spcPct val="0"/>
              </a:spcBef>
              <a:spcAft>
                <a:spcPct val="0"/>
              </a:spcAft>
              <a:defRPr>
                <a:solidFill>
                  <a:schemeClr val="tx1"/>
                </a:solidFill>
                <a:latin typeface="Calibri" panose="020F0502020204030204" pitchFamily="34" charset="0"/>
              </a:defRPr>
            </a:lvl7pPr>
            <a:lvl8pPr marL="3613480" indent="-240899" fontAlgn="base">
              <a:spcBef>
                <a:spcPct val="0"/>
              </a:spcBef>
              <a:spcAft>
                <a:spcPct val="0"/>
              </a:spcAft>
              <a:defRPr>
                <a:solidFill>
                  <a:schemeClr val="tx1"/>
                </a:solidFill>
                <a:latin typeface="Calibri" panose="020F0502020204030204" pitchFamily="34" charset="0"/>
              </a:defRPr>
            </a:lvl8pPr>
            <a:lvl9pPr marL="4095278" indent="-240899" fontAlgn="base">
              <a:spcBef>
                <a:spcPct val="0"/>
              </a:spcBef>
              <a:spcAft>
                <a:spcPct val="0"/>
              </a:spcAft>
              <a:defRPr>
                <a:solidFill>
                  <a:schemeClr val="tx1"/>
                </a:solidFill>
                <a:latin typeface="Calibri" panose="020F0502020204030204" pitchFamily="34" charset="0"/>
              </a:defRPr>
            </a:lvl9pPr>
          </a:lstStyle>
          <a:p>
            <a:fld id="{2273A474-82C0-4BE7-B328-0F619233836C}" type="slidenum">
              <a:rPr lang="en-GB" altLang="en-US"/>
              <a:pPr/>
              <a:t>2</a:t>
            </a:fld>
            <a:endParaRPr lang="en-GB" altLang="en-US"/>
          </a:p>
        </p:txBody>
      </p:sp>
    </p:spTree>
    <p:extLst>
      <p:ext uri="{BB962C8B-B14F-4D97-AF65-F5344CB8AC3E}">
        <p14:creationId xmlns:p14="http://schemas.microsoft.com/office/powerpoint/2010/main" val="284976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83B2B6-3D69-4225-92BE-5308EA3E95E3}" type="slidenum">
              <a:rPr lang="en-GB"/>
              <a:pPr/>
              <a:t>6</a:t>
            </a:fld>
            <a:endParaRPr lang="en-GB"/>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dirty="0"/>
              <a:t>PM has CV-19.</a:t>
            </a:r>
          </a:p>
        </p:txBody>
      </p:sp>
    </p:spTree>
    <p:extLst>
      <p:ext uri="{BB962C8B-B14F-4D97-AF65-F5344CB8AC3E}">
        <p14:creationId xmlns:p14="http://schemas.microsoft.com/office/powerpoint/2010/main" val="461516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685589C-8E3F-4A34-ACC1-0352752C945A}" type="slidenum">
              <a:rPr lang="en-GB" smtClean="0"/>
              <a:pPr/>
              <a:t>11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5A6334-2DB1-4B94-8F8B-2797F4A4DC37}" type="slidenum">
              <a:rPr lang="en-GB" smtClean="0"/>
              <a:t>13</a:t>
            </a:fld>
            <a:endParaRPr lang="en-GB"/>
          </a:p>
        </p:txBody>
      </p:sp>
    </p:spTree>
    <p:extLst>
      <p:ext uri="{BB962C8B-B14F-4D97-AF65-F5344CB8AC3E}">
        <p14:creationId xmlns:p14="http://schemas.microsoft.com/office/powerpoint/2010/main" val="3136113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4" name="Title 1">
            <a:extLst>
              <a:ext uri="{FF2B5EF4-FFF2-40B4-BE49-F238E27FC236}">
                <a16:creationId xmlns:a16="http://schemas.microsoft.com/office/drawing/2014/main" id="{125EDCB8-9E51-CA4D-8A4A-6A87534B0587}"/>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103244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 Wicket">
    <p:bg>
      <p:bgPr>
        <a:solidFill>
          <a:schemeClr val="accent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3E741239-9A37-4941-BA83-4069A20C590D}"/>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382722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 image">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3" name="Picture Placeholder 2">
            <a:extLst>
              <a:ext uri="{FF2B5EF4-FFF2-40B4-BE49-F238E27FC236}">
                <a16:creationId xmlns:a16="http://schemas.microsoft.com/office/drawing/2014/main" id="{31DBAAFC-86C6-AD4A-A765-832C511BCBA1}"/>
              </a:ext>
            </a:extLst>
          </p:cNvPr>
          <p:cNvSpPr>
            <a:spLocks noGrp="1"/>
          </p:cNvSpPr>
          <p:nvPr>
            <p:ph type="pic" sz="quarter" idx="13"/>
          </p:nvPr>
        </p:nvSpPr>
        <p:spPr>
          <a:xfrm>
            <a:off x="6089999" y="2318400"/>
            <a:ext cx="5778000" cy="3906000"/>
          </a:xfrm>
          <a:solidFill>
            <a:schemeClr val="bg1">
              <a:lumMod val="95000"/>
            </a:schemeClr>
          </a:solidFill>
        </p:spPr>
        <p:txBody>
          <a:bodyPr/>
          <a:lstStyle>
            <a:lvl1pPr marL="0" indent="0">
              <a:buNone/>
              <a:defRPr/>
            </a:lvl1pPr>
          </a:lstStyle>
          <a:p>
            <a:endParaRPr lang="en-GB" dirty="0"/>
          </a:p>
        </p:txBody>
      </p:sp>
      <p:sp>
        <p:nvSpPr>
          <p:cNvPr id="8" name="TextBox 7">
            <a:extLst>
              <a:ext uri="{FF2B5EF4-FFF2-40B4-BE49-F238E27FC236}">
                <a16:creationId xmlns:a16="http://schemas.microsoft.com/office/drawing/2014/main" id="{EB9DF5D7-A65F-BB40-B682-1D4D8558ED3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1772833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5pPr indent="-18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Box 8">
            <a:extLst>
              <a:ext uri="{FF2B5EF4-FFF2-40B4-BE49-F238E27FC236}">
                <a16:creationId xmlns:a16="http://schemas.microsoft.com/office/drawing/2014/main" id="{261AB5ED-D4D9-0C40-9A3D-4DE1F924FE12}"/>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64347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marL="288000" indent="-288000">
              <a:spcBef>
                <a:spcPts val="500"/>
              </a:spcBef>
              <a:spcAft>
                <a:spcPts val="1000"/>
              </a:spcAft>
              <a:defRPr sz="3000"/>
            </a:lvl1pPr>
            <a:lvl4pPr marL="180000" indent="-180000">
              <a:spcBef>
                <a:spcPts val="0"/>
              </a:spcBef>
              <a:spcAft>
                <a:spcPts val="500"/>
              </a:spcAft>
              <a:defRPr sz="2000"/>
            </a:lvl4pPr>
            <a:lvl5pPr marL="180000" indent="-18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DD44D8D-8ECB-7A4C-A709-836F52699E2E}"/>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690770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out or Statement">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bg1"/>
                </a:solidFill>
              </a:defRPr>
            </a:lvl1pPr>
          </a:lstStyle>
          <a:p>
            <a:fld id="{2987031C-9901-4EF0-9F2F-2A2E1AE069F5}" type="slidenum">
              <a:rPr lang="en-GB" smtClean="0"/>
              <a:pPr/>
              <a:t>‹#›</a:t>
            </a:fld>
            <a:endParaRPr lang="en-GB"/>
          </a:p>
        </p:txBody>
      </p:sp>
      <p:cxnSp>
        <p:nvCxnSpPr>
          <p:cNvPr id="7" name="Straight Connector 6">
            <a:extLst>
              <a:ext uri="{FF2B5EF4-FFF2-40B4-BE49-F238E27FC236}">
                <a16:creationId xmlns:a16="http://schemas.microsoft.com/office/drawing/2014/main" id="{55FA48F5-F95E-F449-A67A-4E87364237D5}"/>
              </a:ext>
            </a:extLst>
          </p:cNvPr>
          <p:cNvCxnSpPr/>
          <p:nvPr userDrawn="1"/>
        </p:nvCxnSpPr>
        <p:spPr>
          <a:xfrm>
            <a:off x="324000" y="1260000"/>
            <a:ext cx="759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7C6666F-B809-F34E-83C2-46549C97B90C}"/>
              </a:ext>
            </a:extLst>
          </p:cNvPr>
          <p:cNvSpPr>
            <a:spLocks noGrp="1"/>
          </p:cNvSpPr>
          <p:nvPr>
            <p:ph type="body" sz="quarter" idx="13" hasCustomPrompt="1"/>
          </p:nvPr>
        </p:nvSpPr>
        <p:spPr>
          <a:xfrm>
            <a:off x="323999" y="1296000"/>
            <a:ext cx="7596000" cy="4560888"/>
          </a:xfrm>
        </p:spPr>
        <p:txBody>
          <a:bodyPr/>
          <a:lstStyle>
            <a:lvl1pPr marL="0" indent="0">
              <a:spcAft>
                <a:spcPts val="1000"/>
              </a:spcAft>
              <a:buNone/>
              <a:tabLst>
                <a:tab pos="176213" algn="l"/>
              </a:tabLst>
              <a:defRPr lang="en-GB" sz="3000" b="1" dirty="0" smtClean="0">
                <a:solidFill>
                  <a:schemeClr val="bg1"/>
                </a:solidFill>
                <a:latin typeface="+mj-lt"/>
              </a:defRPr>
            </a:lvl1pPr>
            <a:lvl2pPr>
              <a:defRPr b="0">
                <a:solidFill>
                  <a:schemeClr val="bg1"/>
                </a:solidFill>
                <a:latin typeface="+mn-lt"/>
              </a:defRPr>
            </a:lvl2pPr>
          </a:lstStyle>
          <a:p>
            <a:pPr lvl="0"/>
            <a:r>
              <a:rPr lang="en-GB" dirty="0"/>
              <a:t>“	Add </a:t>
            </a:r>
            <a:r>
              <a:rPr lang="en-GB" dirty="0" err="1"/>
              <a:t>pullout</a:t>
            </a:r>
            <a:r>
              <a:rPr lang="en-GB" dirty="0"/>
              <a:t> quote or fact”</a:t>
            </a:r>
          </a:p>
          <a:p>
            <a:pPr lvl="1"/>
            <a:r>
              <a:rPr lang="en-GB" dirty="0"/>
              <a:t>Second level</a:t>
            </a:r>
          </a:p>
        </p:txBody>
      </p:sp>
      <p:sp>
        <p:nvSpPr>
          <p:cNvPr id="12" name="TextBox 11">
            <a:extLst>
              <a:ext uri="{FF2B5EF4-FFF2-40B4-BE49-F238E27FC236}">
                <a16:creationId xmlns:a16="http://schemas.microsoft.com/office/drawing/2014/main" id="{69330D62-B85E-4142-A75E-1E04D726549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13" name="Footer Placeholder 4">
            <a:extLst>
              <a:ext uri="{FF2B5EF4-FFF2-40B4-BE49-F238E27FC236}">
                <a16:creationId xmlns:a16="http://schemas.microsoft.com/office/drawing/2014/main" id="{329C5556-DC37-A343-889A-534923949DD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1573150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Text Righ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8208000" y="1260475"/>
            <a:ext cx="3660151" cy="4949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1">
            <a:extLst>
              <a:ext uri="{FF2B5EF4-FFF2-40B4-BE49-F238E27FC236}">
                <a16:creationId xmlns:a16="http://schemas.microsoft.com/office/drawing/2014/main" id="{586B5653-247B-6F4C-B7A6-2510ADC6F0EC}"/>
              </a:ext>
            </a:extLst>
          </p:cNvPr>
          <p:cNvSpPr>
            <a:spLocks noGrp="1"/>
          </p:cNvSpPr>
          <p:nvPr>
            <p:ph sz="quarter" idx="17" hasCustomPrompt="1"/>
          </p:nvPr>
        </p:nvSpPr>
        <p:spPr>
          <a:xfrm>
            <a:off x="323850" y="1260300"/>
            <a:ext cx="7596188" cy="4950000"/>
          </a:xfrm>
        </p:spPr>
        <p:txBody>
          <a:bodyPr/>
          <a:lstStyle>
            <a:lvl1pPr marL="0" indent="0">
              <a:buNone/>
              <a:defRPr/>
            </a:lvl1pPr>
          </a:lstStyle>
          <a:p>
            <a:pPr lvl="0"/>
            <a:r>
              <a:rPr lang="en-GB" dirty="0"/>
              <a:t>Add content</a:t>
            </a:r>
          </a:p>
        </p:txBody>
      </p:sp>
      <p:sp>
        <p:nvSpPr>
          <p:cNvPr id="14" name="Content Placeholder 11">
            <a:extLst>
              <a:ext uri="{FF2B5EF4-FFF2-40B4-BE49-F238E27FC236}">
                <a16:creationId xmlns:a16="http://schemas.microsoft.com/office/drawing/2014/main" id="{BE4F0786-54FD-6D49-A748-C4FDB6C01E40}"/>
              </a:ext>
            </a:extLst>
          </p:cNvPr>
          <p:cNvSpPr>
            <a:spLocks noGrp="1"/>
          </p:cNvSpPr>
          <p:nvPr>
            <p:ph sz="quarter" idx="18" hasCustomPrompt="1"/>
          </p:nvPr>
        </p:nvSpPr>
        <p:spPr>
          <a:xfrm>
            <a:off x="4269000" y="1260300"/>
            <a:ext cx="3648075" cy="4950000"/>
          </a:xfrm>
        </p:spPr>
        <p:txBody>
          <a:bodyPr/>
          <a:lstStyle>
            <a:lvl1pPr marL="0" indent="0">
              <a:buNone/>
              <a:defRPr/>
            </a:lvl1pPr>
          </a:lstStyle>
          <a:p>
            <a:pPr lvl="0"/>
            <a:r>
              <a:rPr lang="en-GB" dirty="0"/>
              <a:t>Add content</a:t>
            </a:r>
          </a:p>
        </p:txBody>
      </p:sp>
      <p:sp>
        <p:nvSpPr>
          <p:cNvPr id="15" name="TextBox 14">
            <a:extLst>
              <a:ext uri="{FF2B5EF4-FFF2-40B4-BE49-F238E27FC236}">
                <a16:creationId xmlns:a16="http://schemas.microsoft.com/office/drawing/2014/main" id="{C615F6D4-A8E9-304C-88AD-E74B2AC9A89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6" name="Footer Placeholder 4">
            <a:extLst>
              <a:ext uri="{FF2B5EF4-FFF2-40B4-BE49-F238E27FC236}">
                <a16:creationId xmlns:a16="http://schemas.microsoft.com/office/drawing/2014/main" id="{CA55B5E3-A309-EB43-8193-1C648D07DE7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3227306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Text Lef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323849" y="1260475"/>
            <a:ext cx="3660151" cy="49498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11">
            <a:extLst>
              <a:ext uri="{FF2B5EF4-FFF2-40B4-BE49-F238E27FC236}">
                <a16:creationId xmlns:a16="http://schemas.microsoft.com/office/drawing/2014/main" id="{4FBF2011-D452-5546-8550-A1A4A7F62AEA}"/>
              </a:ext>
            </a:extLst>
          </p:cNvPr>
          <p:cNvSpPr>
            <a:spLocks noGrp="1"/>
          </p:cNvSpPr>
          <p:nvPr>
            <p:ph sz="quarter" idx="17" hasCustomPrompt="1"/>
          </p:nvPr>
        </p:nvSpPr>
        <p:spPr>
          <a:xfrm>
            <a:off x="4274926" y="1272918"/>
            <a:ext cx="7596188" cy="4950000"/>
          </a:xfrm>
        </p:spPr>
        <p:txBody>
          <a:bodyPr/>
          <a:lstStyle>
            <a:lvl1pPr marL="0" indent="0">
              <a:buNone/>
              <a:defRPr/>
            </a:lvl1pPr>
          </a:lstStyle>
          <a:p>
            <a:pPr lvl="0"/>
            <a:r>
              <a:rPr lang="en-GB" dirty="0"/>
              <a:t>Add content</a:t>
            </a:r>
          </a:p>
        </p:txBody>
      </p:sp>
      <p:sp>
        <p:nvSpPr>
          <p:cNvPr id="10" name="Content Placeholder 11">
            <a:extLst>
              <a:ext uri="{FF2B5EF4-FFF2-40B4-BE49-F238E27FC236}">
                <a16:creationId xmlns:a16="http://schemas.microsoft.com/office/drawing/2014/main" id="{78C93D45-DA0E-BF49-AE04-E6E405C922F5}"/>
              </a:ext>
            </a:extLst>
          </p:cNvPr>
          <p:cNvSpPr>
            <a:spLocks noGrp="1"/>
          </p:cNvSpPr>
          <p:nvPr>
            <p:ph sz="quarter" idx="18" hasCustomPrompt="1"/>
          </p:nvPr>
        </p:nvSpPr>
        <p:spPr>
          <a:xfrm>
            <a:off x="4265402" y="1272918"/>
            <a:ext cx="3648075" cy="4950000"/>
          </a:xfrm>
        </p:spPr>
        <p:txBody>
          <a:bodyPr/>
          <a:lstStyle>
            <a:lvl1pPr marL="0" indent="0">
              <a:buNone/>
              <a:defRPr/>
            </a:lvl1pPr>
          </a:lstStyle>
          <a:p>
            <a:pPr lvl="0"/>
            <a:r>
              <a:rPr lang="en-GB" dirty="0"/>
              <a:t>Add content</a:t>
            </a:r>
          </a:p>
        </p:txBody>
      </p:sp>
      <p:sp>
        <p:nvSpPr>
          <p:cNvPr id="11" name="TextBox 10">
            <a:extLst>
              <a:ext uri="{FF2B5EF4-FFF2-40B4-BE49-F238E27FC236}">
                <a16:creationId xmlns:a16="http://schemas.microsoft.com/office/drawing/2014/main" id="{A08B0208-82DF-FE48-8712-D2BF9D499DB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2" name="Footer Placeholder 4">
            <a:extLst>
              <a:ext uri="{FF2B5EF4-FFF2-40B4-BE49-F238E27FC236}">
                <a16:creationId xmlns:a16="http://schemas.microsoft.com/office/drawing/2014/main" id="{B58F480A-4EB8-3D42-B4A4-ED9A574CF3BE}"/>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317736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3" name="Picture Placeholder 2">
            <a:extLst>
              <a:ext uri="{FF2B5EF4-FFF2-40B4-BE49-F238E27FC236}">
                <a16:creationId xmlns:a16="http://schemas.microsoft.com/office/drawing/2014/main" id="{3AE7A02D-4B67-2E46-824F-75F75A628A06}"/>
              </a:ext>
            </a:extLst>
          </p:cNvPr>
          <p:cNvSpPr>
            <a:spLocks noGrp="1"/>
          </p:cNvSpPr>
          <p:nvPr>
            <p:ph type="pic" sz="quarter" idx="14"/>
          </p:nvPr>
        </p:nvSpPr>
        <p:spPr>
          <a:xfrm>
            <a:off x="323999" y="324000"/>
            <a:ext cx="11545200" cy="5886000"/>
          </a:xfrm>
        </p:spPr>
        <p:txBody>
          <a:bodyPr/>
          <a:lstStyle>
            <a:lvl1pPr marL="0" indent="0">
              <a:buNone/>
              <a:defRPr/>
            </a:lvl1pPr>
          </a:lstStyle>
          <a:p>
            <a:endParaRPr lang="en-GB" dirty="0"/>
          </a:p>
        </p:txBody>
      </p:sp>
      <p:sp>
        <p:nvSpPr>
          <p:cNvPr id="7" name="TextBox 6">
            <a:extLst>
              <a:ext uri="{FF2B5EF4-FFF2-40B4-BE49-F238E27FC236}">
                <a16:creationId xmlns:a16="http://schemas.microsoft.com/office/drawing/2014/main" id="{A06938DA-B81E-194D-B946-FE34DDBA95E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9" name="Footer Placeholder 4">
            <a:extLst>
              <a:ext uri="{FF2B5EF4-FFF2-40B4-BE49-F238E27FC236}">
                <a16:creationId xmlns:a16="http://schemas.microsoft.com/office/drawing/2014/main" id="{6B25E5C4-A64B-BC41-B4E9-72827810888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1934808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23D09D-8DB0-7649-9F5F-1604580C228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8" name="TextBox 7">
            <a:extLst>
              <a:ext uri="{FF2B5EF4-FFF2-40B4-BE49-F238E27FC236}">
                <a16:creationId xmlns:a16="http://schemas.microsoft.com/office/drawing/2014/main" id="{E1ACF111-2B15-3941-9C86-55179E8F03A2}"/>
              </a:ext>
            </a:extLst>
          </p:cNvPr>
          <p:cNvSpPr txBox="1"/>
          <p:nvPr userDrawn="1"/>
        </p:nvSpPr>
        <p:spPr>
          <a:xfrm>
            <a:off x="347730" y="1184856"/>
            <a:ext cx="3636000" cy="720000"/>
          </a:xfrm>
          <a:prstGeom prst="rect">
            <a:avLst/>
          </a:prstGeom>
          <a:noFill/>
        </p:spPr>
        <p:txBody>
          <a:bodyPr wrap="square" lIns="0" tIns="0" rIns="0" bIns="0" rtlCol="0">
            <a:noAutofit/>
          </a:bodyPr>
          <a:lstStyle/>
          <a:p>
            <a:r>
              <a:rPr lang="en-GB" sz="4500" b="1" dirty="0">
                <a:solidFill>
                  <a:schemeClr val="bg1"/>
                </a:solidFill>
                <a:latin typeface="+mj-lt"/>
              </a:rPr>
              <a:t>Thank you!</a:t>
            </a:r>
          </a:p>
        </p:txBody>
      </p:sp>
      <p:sp>
        <p:nvSpPr>
          <p:cNvPr id="9" name="TextBox 8">
            <a:extLst>
              <a:ext uri="{FF2B5EF4-FFF2-40B4-BE49-F238E27FC236}">
                <a16:creationId xmlns:a16="http://schemas.microsoft.com/office/drawing/2014/main" id="{EC19BDC4-5E78-344A-B818-82367CCDED7C}"/>
              </a:ext>
            </a:extLst>
          </p:cNvPr>
          <p:cNvSpPr txBox="1"/>
          <p:nvPr userDrawn="1"/>
        </p:nvSpPr>
        <p:spPr>
          <a:xfrm>
            <a:off x="324001" y="1890000"/>
            <a:ext cx="3659730" cy="504000"/>
          </a:xfrm>
          <a:prstGeom prst="rect">
            <a:avLst/>
          </a:prstGeom>
          <a:noFill/>
        </p:spPr>
        <p:txBody>
          <a:bodyPr wrap="square" lIns="0" tIns="0" rIns="0" bIns="0" rtlCol="0">
            <a:noAutofit/>
          </a:bodyPr>
          <a:lstStyle/>
          <a:p>
            <a:r>
              <a:rPr lang="en-GB" sz="2500" b="1" dirty="0" err="1">
                <a:solidFill>
                  <a:schemeClr val="tx1"/>
                </a:solidFill>
                <a:latin typeface="+mn-lt"/>
              </a:rPr>
              <a:t>ntu.ac.uk</a:t>
            </a:r>
            <a:endParaRPr lang="en-GB" sz="2500" b="1" dirty="0">
              <a:solidFill>
                <a:schemeClr val="tx1"/>
              </a:solidFill>
              <a:latin typeface="+mn-lt"/>
            </a:endParaRPr>
          </a:p>
        </p:txBody>
      </p:sp>
    </p:spTree>
    <p:extLst>
      <p:ext uri="{BB962C8B-B14F-4D97-AF65-F5344CB8AC3E}">
        <p14:creationId xmlns:p14="http://schemas.microsoft.com/office/powerpoint/2010/main" val="3176794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243B-6996-4A43-9718-E0F84254E4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1F497B2-008F-4C07-AB43-040720BD28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C92B69-F413-4093-9876-AD9ACD26218B}"/>
              </a:ext>
            </a:extLst>
          </p:cNvPr>
          <p:cNvSpPr>
            <a:spLocks noGrp="1"/>
          </p:cNvSpPr>
          <p:nvPr>
            <p:ph type="dt" sz="half" idx="10"/>
          </p:nvPr>
        </p:nvSpPr>
        <p:spPr/>
        <p:txBody>
          <a:bodyPr/>
          <a:lstStyle/>
          <a:p>
            <a:fld id="{A508527C-DF2C-4012-B81D-FCE3DB8B7D90}" type="datetimeFigureOut">
              <a:rPr lang="en-GB" smtClean="0"/>
              <a:t>28/05/2020</a:t>
            </a:fld>
            <a:endParaRPr lang="en-GB"/>
          </a:p>
        </p:txBody>
      </p:sp>
      <p:sp>
        <p:nvSpPr>
          <p:cNvPr id="5" name="Footer Placeholder 4">
            <a:extLst>
              <a:ext uri="{FF2B5EF4-FFF2-40B4-BE49-F238E27FC236}">
                <a16:creationId xmlns:a16="http://schemas.microsoft.com/office/drawing/2014/main" id="{DCA98783-8DE5-4B06-BC2D-F568857D55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90D962-327B-4FCB-AD20-620F1F7C5533}"/>
              </a:ext>
            </a:extLst>
          </p:cNvPr>
          <p:cNvSpPr>
            <a:spLocks noGrp="1"/>
          </p:cNvSpPr>
          <p:nvPr>
            <p:ph type="sldNum" sz="quarter" idx="12"/>
          </p:nvPr>
        </p:nvSpPr>
        <p:spPr/>
        <p:txBody>
          <a:bodyPr/>
          <a:lstStyle/>
          <a:p>
            <a:fld id="{69329CD7-947C-4788-A5C8-9B520439D3D7}" type="slidenum">
              <a:rPr lang="en-GB" smtClean="0"/>
              <a:t>‹#›</a:t>
            </a:fld>
            <a:endParaRPr lang="en-GB"/>
          </a:p>
        </p:txBody>
      </p:sp>
    </p:spTree>
    <p:extLst>
      <p:ext uri="{BB962C8B-B14F-4D97-AF65-F5344CB8AC3E}">
        <p14:creationId xmlns:p14="http://schemas.microsoft.com/office/powerpoint/2010/main" val="2451104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chool/Dept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1" name="Text Placeholder 10">
            <a:extLst>
              <a:ext uri="{FF2B5EF4-FFF2-40B4-BE49-F238E27FC236}">
                <a16:creationId xmlns:a16="http://schemas.microsoft.com/office/drawing/2014/main" id="{6D35024E-B893-6F4F-BC39-A12ABB859998}"/>
              </a:ext>
            </a:extLst>
          </p:cNvPr>
          <p:cNvSpPr>
            <a:spLocks noGrp="1"/>
          </p:cNvSpPr>
          <p:nvPr>
            <p:ph type="body" sz="quarter" idx="13" hasCustomPrompt="1"/>
          </p:nvPr>
        </p:nvSpPr>
        <p:spPr>
          <a:xfrm>
            <a:off x="324000" y="324000"/>
            <a:ext cx="3600000" cy="216000"/>
          </a:xfrm>
        </p:spPr>
        <p:txBody>
          <a:bodyPr lIns="0" tIns="0" rIns="0" bIns="0">
            <a:noAutofit/>
          </a:bodyPr>
          <a:lstStyle>
            <a:lvl1pPr marL="0" indent="0">
              <a:buNone/>
              <a:defRPr sz="15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School/Department name</a:t>
            </a:r>
          </a:p>
        </p:txBody>
      </p:sp>
      <p:cxnSp>
        <p:nvCxnSpPr>
          <p:cNvPr id="13" name="Straight Connector 12">
            <a:extLst>
              <a:ext uri="{FF2B5EF4-FFF2-40B4-BE49-F238E27FC236}">
                <a16:creationId xmlns:a16="http://schemas.microsoft.com/office/drawing/2014/main" id="{00BB5783-DC9F-0347-A2E3-6B93EA160538}"/>
              </a:ext>
            </a:extLst>
          </p:cNvPr>
          <p:cNvCxnSpPr/>
          <p:nvPr userDrawn="1"/>
        </p:nvCxnSpPr>
        <p:spPr>
          <a:xfrm>
            <a:off x="324000" y="612000"/>
            <a:ext cx="25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0B284BF-2AAD-0A47-9DF9-0F3F421F43D8}"/>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842460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9A56-2A34-47E0-881D-3E969C1E4E79}"/>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2BAB3DA-EDB0-465B-AC3D-FD78B1A39FF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8C7D78B-79E6-40CD-A5A7-6376B9932A56}"/>
              </a:ext>
            </a:extLst>
          </p:cNvPr>
          <p:cNvSpPr>
            <a:spLocks noGrp="1"/>
          </p:cNvSpPr>
          <p:nvPr>
            <p:ph type="dt" sz="half" idx="10"/>
          </p:nvPr>
        </p:nvSpPr>
        <p:spPr/>
        <p:txBody>
          <a:bodyPr/>
          <a:lstStyle/>
          <a:p>
            <a:fld id="{A508527C-DF2C-4012-B81D-FCE3DB8B7D90}" type="datetimeFigureOut">
              <a:rPr lang="en-GB" smtClean="0"/>
              <a:t>28/05/2020</a:t>
            </a:fld>
            <a:endParaRPr lang="en-GB"/>
          </a:p>
        </p:txBody>
      </p:sp>
      <p:sp>
        <p:nvSpPr>
          <p:cNvPr id="5" name="Footer Placeholder 4">
            <a:extLst>
              <a:ext uri="{FF2B5EF4-FFF2-40B4-BE49-F238E27FC236}">
                <a16:creationId xmlns:a16="http://schemas.microsoft.com/office/drawing/2014/main" id="{C9186028-ED64-478C-AFF1-9EDE7D4770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01F025-B826-4BA0-9DBD-DB81E8086C97}"/>
              </a:ext>
            </a:extLst>
          </p:cNvPr>
          <p:cNvSpPr>
            <a:spLocks noGrp="1"/>
          </p:cNvSpPr>
          <p:nvPr>
            <p:ph type="sldNum" sz="quarter" idx="12"/>
          </p:nvPr>
        </p:nvSpPr>
        <p:spPr/>
        <p:txBody>
          <a:bodyPr/>
          <a:lstStyle/>
          <a:p>
            <a:fld id="{69329CD7-947C-4788-A5C8-9B520439D3D7}" type="slidenum">
              <a:rPr lang="en-GB" smtClean="0"/>
              <a:t>‹#›</a:t>
            </a:fld>
            <a:endParaRPr lang="en-GB"/>
          </a:p>
        </p:txBody>
      </p:sp>
      <p:pic>
        <p:nvPicPr>
          <p:cNvPr id="7" name="Picture 6">
            <a:extLst>
              <a:ext uri="{FF2B5EF4-FFF2-40B4-BE49-F238E27FC236}">
                <a16:creationId xmlns:a16="http://schemas.microsoft.com/office/drawing/2014/main" id="{0C74ECC9-819F-4374-A4F9-77C3BFE85B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4992" y="6140447"/>
            <a:ext cx="362141" cy="428632"/>
          </a:xfrm>
          <a:prstGeom prst="rect">
            <a:avLst/>
          </a:prstGeom>
        </p:spPr>
      </p:pic>
    </p:spTree>
    <p:extLst>
      <p:ext uri="{BB962C8B-B14F-4D97-AF65-F5344CB8AC3E}">
        <p14:creationId xmlns:p14="http://schemas.microsoft.com/office/powerpoint/2010/main" val="175686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3ACD-46D5-4053-833B-9EAF92AB64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9614EE-A6CC-4C0F-B221-1E762D2753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B72288-455A-48EE-989F-9C17DF5F9852}"/>
              </a:ext>
            </a:extLst>
          </p:cNvPr>
          <p:cNvSpPr>
            <a:spLocks noGrp="1"/>
          </p:cNvSpPr>
          <p:nvPr>
            <p:ph type="dt" sz="half" idx="10"/>
          </p:nvPr>
        </p:nvSpPr>
        <p:spPr/>
        <p:txBody>
          <a:bodyPr/>
          <a:lstStyle/>
          <a:p>
            <a:fld id="{A508527C-DF2C-4012-B81D-FCE3DB8B7D90}" type="datetimeFigureOut">
              <a:rPr lang="en-GB" smtClean="0"/>
              <a:t>28/05/2020</a:t>
            </a:fld>
            <a:endParaRPr lang="en-GB"/>
          </a:p>
        </p:txBody>
      </p:sp>
      <p:sp>
        <p:nvSpPr>
          <p:cNvPr id="5" name="Footer Placeholder 4">
            <a:extLst>
              <a:ext uri="{FF2B5EF4-FFF2-40B4-BE49-F238E27FC236}">
                <a16:creationId xmlns:a16="http://schemas.microsoft.com/office/drawing/2014/main" id="{38736DA9-F30F-48F2-AF4E-DDF806A631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2E60A1-B84A-4B24-9245-DFBC6127320F}"/>
              </a:ext>
            </a:extLst>
          </p:cNvPr>
          <p:cNvSpPr>
            <a:spLocks noGrp="1"/>
          </p:cNvSpPr>
          <p:nvPr>
            <p:ph type="sldNum" sz="quarter" idx="12"/>
          </p:nvPr>
        </p:nvSpPr>
        <p:spPr/>
        <p:txBody>
          <a:bodyPr/>
          <a:lstStyle/>
          <a:p>
            <a:fld id="{69329CD7-947C-4788-A5C8-9B520439D3D7}" type="slidenum">
              <a:rPr lang="en-GB" smtClean="0"/>
              <a:t>‹#›</a:t>
            </a:fld>
            <a:endParaRPr lang="en-GB"/>
          </a:p>
        </p:txBody>
      </p:sp>
    </p:spTree>
    <p:extLst>
      <p:ext uri="{BB962C8B-B14F-4D97-AF65-F5344CB8AC3E}">
        <p14:creationId xmlns:p14="http://schemas.microsoft.com/office/powerpoint/2010/main" val="1036977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2589-B29F-4DD3-949E-1EA47FF91F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2C8BA5-704C-441B-B8DC-790E9C93B2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713F69-0F26-4169-A337-7AB61CAC82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F74478-F0F0-40CF-B5B3-9243725B5434}"/>
              </a:ext>
            </a:extLst>
          </p:cNvPr>
          <p:cNvSpPr>
            <a:spLocks noGrp="1"/>
          </p:cNvSpPr>
          <p:nvPr>
            <p:ph type="dt" sz="half" idx="10"/>
          </p:nvPr>
        </p:nvSpPr>
        <p:spPr/>
        <p:txBody>
          <a:bodyPr/>
          <a:lstStyle/>
          <a:p>
            <a:fld id="{A508527C-DF2C-4012-B81D-FCE3DB8B7D90}" type="datetimeFigureOut">
              <a:rPr lang="en-GB" smtClean="0"/>
              <a:t>28/05/2020</a:t>
            </a:fld>
            <a:endParaRPr lang="en-GB"/>
          </a:p>
        </p:txBody>
      </p:sp>
      <p:sp>
        <p:nvSpPr>
          <p:cNvPr id="6" name="Footer Placeholder 5">
            <a:extLst>
              <a:ext uri="{FF2B5EF4-FFF2-40B4-BE49-F238E27FC236}">
                <a16:creationId xmlns:a16="http://schemas.microsoft.com/office/drawing/2014/main" id="{AB3FDB30-885E-439A-9C59-D301529EDD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FAFE7C-87BB-4000-9383-7948BE90F9F6}"/>
              </a:ext>
            </a:extLst>
          </p:cNvPr>
          <p:cNvSpPr>
            <a:spLocks noGrp="1"/>
          </p:cNvSpPr>
          <p:nvPr>
            <p:ph type="sldNum" sz="quarter" idx="12"/>
          </p:nvPr>
        </p:nvSpPr>
        <p:spPr/>
        <p:txBody>
          <a:bodyPr/>
          <a:lstStyle/>
          <a:p>
            <a:fld id="{69329CD7-947C-4788-A5C8-9B520439D3D7}" type="slidenum">
              <a:rPr lang="en-GB" smtClean="0"/>
              <a:t>‹#›</a:t>
            </a:fld>
            <a:endParaRPr lang="en-GB"/>
          </a:p>
        </p:txBody>
      </p:sp>
    </p:spTree>
    <p:extLst>
      <p:ext uri="{BB962C8B-B14F-4D97-AF65-F5344CB8AC3E}">
        <p14:creationId xmlns:p14="http://schemas.microsoft.com/office/powerpoint/2010/main" val="3870164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80F7D-E8AB-4330-AA89-C4E9C9F166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E34C32-DFAD-4996-BC9A-6639AA8975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50FDEA-7E7E-4B00-BEA9-5E744A859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342439-21E7-4D77-A634-A76158CB53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99E5B3-FF7F-4305-BAEA-E76C028703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EDF511-E591-45CB-8A68-48A7B0048D1A}"/>
              </a:ext>
            </a:extLst>
          </p:cNvPr>
          <p:cNvSpPr>
            <a:spLocks noGrp="1"/>
          </p:cNvSpPr>
          <p:nvPr>
            <p:ph type="dt" sz="half" idx="10"/>
          </p:nvPr>
        </p:nvSpPr>
        <p:spPr/>
        <p:txBody>
          <a:bodyPr/>
          <a:lstStyle/>
          <a:p>
            <a:fld id="{A508527C-DF2C-4012-B81D-FCE3DB8B7D90}" type="datetimeFigureOut">
              <a:rPr lang="en-GB" smtClean="0"/>
              <a:t>28/05/2020</a:t>
            </a:fld>
            <a:endParaRPr lang="en-GB"/>
          </a:p>
        </p:txBody>
      </p:sp>
      <p:sp>
        <p:nvSpPr>
          <p:cNvPr id="8" name="Footer Placeholder 7">
            <a:extLst>
              <a:ext uri="{FF2B5EF4-FFF2-40B4-BE49-F238E27FC236}">
                <a16:creationId xmlns:a16="http://schemas.microsoft.com/office/drawing/2014/main" id="{C2A26071-3560-484D-8CB9-A2C4FA0CC2B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7DEE06-C577-4971-A919-5C20F9F01004}"/>
              </a:ext>
            </a:extLst>
          </p:cNvPr>
          <p:cNvSpPr>
            <a:spLocks noGrp="1"/>
          </p:cNvSpPr>
          <p:nvPr>
            <p:ph type="sldNum" sz="quarter" idx="12"/>
          </p:nvPr>
        </p:nvSpPr>
        <p:spPr/>
        <p:txBody>
          <a:bodyPr/>
          <a:lstStyle/>
          <a:p>
            <a:fld id="{69329CD7-947C-4788-A5C8-9B520439D3D7}" type="slidenum">
              <a:rPr lang="en-GB" smtClean="0"/>
              <a:t>‹#›</a:t>
            </a:fld>
            <a:endParaRPr lang="en-GB"/>
          </a:p>
        </p:txBody>
      </p:sp>
    </p:spTree>
    <p:extLst>
      <p:ext uri="{BB962C8B-B14F-4D97-AF65-F5344CB8AC3E}">
        <p14:creationId xmlns:p14="http://schemas.microsoft.com/office/powerpoint/2010/main" val="3108459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7A7C-5AF0-4CEB-8A3B-71BA1D6E916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5E7D1A-B106-4065-954F-E73A25DFF4CD}"/>
              </a:ext>
            </a:extLst>
          </p:cNvPr>
          <p:cNvSpPr>
            <a:spLocks noGrp="1"/>
          </p:cNvSpPr>
          <p:nvPr>
            <p:ph type="dt" sz="half" idx="10"/>
          </p:nvPr>
        </p:nvSpPr>
        <p:spPr/>
        <p:txBody>
          <a:bodyPr/>
          <a:lstStyle/>
          <a:p>
            <a:fld id="{A508527C-DF2C-4012-B81D-FCE3DB8B7D90}" type="datetimeFigureOut">
              <a:rPr lang="en-GB" smtClean="0"/>
              <a:t>28/05/2020</a:t>
            </a:fld>
            <a:endParaRPr lang="en-GB"/>
          </a:p>
        </p:txBody>
      </p:sp>
      <p:sp>
        <p:nvSpPr>
          <p:cNvPr id="4" name="Footer Placeholder 3">
            <a:extLst>
              <a:ext uri="{FF2B5EF4-FFF2-40B4-BE49-F238E27FC236}">
                <a16:creationId xmlns:a16="http://schemas.microsoft.com/office/drawing/2014/main" id="{B520ABA7-80D6-442C-866D-2280569B89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7817B63-7E7B-4DF7-9E60-A1F1FC32D12C}"/>
              </a:ext>
            </a:extLst>
          </p:cNvPr>
          <p:cNvSpPr>
            <a:spLocks noGrp="1"/>
          </p:cNvSpPr>
          <p:nvPr>
            <p:ph type="sldNum" sz="quarter" idx="12"/>
          </p:nvPr>
        </p:nvSpPr>
        <p:spPr/>
        <p:txBody>
          <a:bodyPr/>
          <a:lstStyle/>
          <a:p>
            <a:fld id="{69329CD7-947C-4788-A5C8-9B520439D3D7}" type="slidenum">
              <a:rPr lang="en-GB" smtClean="0"/>
              <a:t>‹#›</a:t>
            </a:fld>
            <a:endParaRPr lang="en-GB"/>
          </a:p>
        </p:txBody>
      </p:sp>
    </p:spTree>
    <p:extLst>
      <p:ext uri="{BB962C8B-B14F-4D97-AF65-F5344CB8AC3E}">
        <p14:creationId xmlns:p14="http://schemas.microsoft.com/office/powerpoint/2010/main" val="383514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B3B480-12C0-48A1-A423-17C4781CC766}"/>
              </a:ext>
            </a:extLst>
          </p:cNvPr>
          <p:cNvSpPr>
            <a:spLocks noGrp="1"/>
          </p:cNvSpPr>
          <p:nvPr>
            <p:ph type="dt" sz="half" idx="10"/>
          </p:nvPr>
        </p:nvSpPr>
        <p:spPr/>
        <p:txBody>
          <a:bodyPr/>
          <a:lstStyle/>
          <a:p>
            <a:fld id="{A508527C-DF2C-4012-B81D-FCE3DB8B7D90}" type="datetimeFigureOut">
              <a:rPr lang="en-GB" smtClean="0"/>
              <a:t>28/05/2020</a:t>
            </a:fld>
            <a:endParaRPr lang="en-GB"/>
          </a:p>
        </p:txBody>
      </p:sp>
      <p:sp>
        <p:nvSpPr>
          <p:cNvPr id="3" name="Footer Placeholder 2">
            <a:extLst>
              <a:ext uri="{FF2B5EF4-FFF2-40B4-BE49-F238E27FC236}">
                <a16:creationId xmlns:a16="http://schemas.microsoft.com/office/drawing/2014/main" id="{2B79E97C-314F-41E7-8BCA-1A00A46B9C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18BDFF-EEBB-436E-955A-F76F612417C7}"/>
              </a:ext>
            </a:extLst>
          </p:cNvPr>
          <p:cNvSpPr>
            <a:spLocks noGrp="1"/>
          </p:cNvSpPr>
          <p:nvPr>
            <p:ph type="sldNum" sz="quarter" idx="12"/>
          </p:nvPr>
        </p:nvSpPr>
        <p:spPr/>
        <p:txBody>
          <a:bodyPr/>
          <a:lstStyle/>
          <a:p>
            <a:fld id="{69329CD7-947C-4788-A5C8-9B520439D3D7}" type="slidenum">
              <a:rPr lang="en-GB" smtClean="0"/>
              <a:t>‹#›</a:t>
            </a:fld>
            <a:endParaRPr lang="en-GB"/>
          </a:p>
        </p:txBody>
      </p:sp>
    </p:spTree>
    <p:extLst>
      <p:ext uri="{BB962C8B-B14F-4D97-AF65-F5344CB8AC3E}">
        <p14:creationId xmlns:p14="http://schemas.microsoft.com/office/powerpoint/2010/main" val="663952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9BF4-B8E4-4E60-9AD7-09D489D721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4131DD-33B6-4E5A-B3DD-F27DB3F5A0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EE73C9-1568-4AE4-A078-06B2EBEE4D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EDCA8-8D54-4C0C-B9AA-39AC6A908A65}"/>
              </a:ext>
            </a:extLst>
          </p:cNvPr>
          <p:cNvSpPr>
            <a:spLocks noGrp="1"/>
          </p:cNvSpPr>
          <p:nvPr>
            <p:ph type="dt" sz="half" idx="10"/>
          </p:nvPr>
        </p:nvSpPr>
        <p:spPr/>
        <p:txBody>
          <a:bodyPr/>
          <a:lstStyle/>
          <a:p>
            <a:fld id="{A508527C-DF2C-4012-B81D-FCE3DB8B7D90}" type="datetimeFigureOut">
              <a:rPr lang="en-GB" smtClean="0"/>
              <a:t>28/05/2020</a:t>
            </a:fld>
            <a:endParaRPr lang="en-GB"/>
          </a:p>
        </p:txBody>
      </p:sp>
      <p:sp>
        <p:nvSpPr>
          <p:cNvPr id="6" name="Footer Placeholder 5">
            <a:extLst>
              <a:ext uri="{FF2B5EF4-FFF2-40B4-BE49-F238E27FC236}">
                <a16:creationId xmlns:a16="http://schemas.microsoft.com/office/drawing/2014/main" id="{FAD078B3-9BB0-4717-AFE6-483572C7C9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119681-43C0-4998-B709-2E8C626FF252}"/>
              </a:ext>
            </a:extLst>
          </p:cNvPr>
          <p:cNvSpPr>
            <a:spLocks noGrp="1"/>
          </p:cNvSpPr>
          <p:nvPr>
            <p:ph type="sldNum" sz="quarter" idx="12"/>
          </p:nvPr>
        </p:nvSpPr>
        <p:spPr/>
        <p:txBody>
          <a:bodyPr/>
          <a:lstStyle/>
          <a:p>
            <a:fld id="{69329CD7-947C-4788-A5C8-9B520439D3D7}" type="slidenum">
              <a:rPr lang="en-GB" smtClean="0"/>
              <a:t>‹#›</a:t>
            </a:fld>
            <a:endParaRPr lang="en-GB"/>
          </a:p>
        </p:txBody>
      </p:sp>
    </p:spTree>
    <p:extLst>
      <p:ext uri="{BB962C8B-B14F-4D97-AF65-F5344CB8AC3E}">
        <p14:creationId xmlns:p14="http://schemas.microsoft.com/office/powerpoint/2010/main" val="1942694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0175-BBD2-45BF-90C5-30B00AAC90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01E50B-4F6D-42FF-BB43-34A491F1DD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6B76BC2-63DD-47D3-A211-C0CB32533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33ACB6-AFC1-474D-81B5-4EB58FD0C680}"/>
              </a:ext>
            </a:extLst>
          </p:cNvPr>
          <p:cNvSpPr>
            <a:spLocks noGrp="1"/>
          </p:cNvSpPr>
          <p:nvPr>
            <p:ph type="dt" sz="half" idx="10"/>
          </p:nvPr>
        </p:nvSpPr>
        <p:spPr/>
        <p:txBody>
          <a:bodyPr/>
          <a:lstStyle/>
          <a:p>
            <a:fld id="{A508527C-DF2C-4012-B81D-FCE3DB8B7D90}" type="datetimeFigureOut">
              <a:rPr lang="en-GB" smtClean="0"/>
              <a:t>28/05/2020</a:t>
            </a:fld>
            <a:endParaRPr lang="en-GB"/>
          </a:p>
        </p:txBody>
      </p:sp>
      <p:sp>
        <p:nvSpPr>
          <p:cNvPr id="6" name="Footer Placeholder 5">
            <a:extLst>
              <a:ext uri="{FF2B5EF4-FFF2-40B4-BE49-F238E27FC236}">
                <a16:creationId xmlns:a16="http://schemas.microsoft.com/office/drawing/2014/main" id="{9E060A46-6A9A-4460-A0B9-624A229652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EF3315-C524-45CA-B81E-CF5F8832907B}"/>
              </a:ext>
            </a:extLst>
          </p:cNvPr>
          <p:cNvSpPr>
            <a:spLocks noGrp="1"/>
          </p:cNvSpPr>
          <p:nvPr>
            <p:ph type="sldNum" sz="quarter" idx="12"/>
          </p:nvPr>
        </p:nvSpPr>
        <p:spPr/>
        <p:txBody>
          <a:bodyPr/>
          <a:lstStyle/>
          <a:p>
            <a:fld id="{69329CD7-947C-4788-A5C8-9B520439D3D7}" type="slidenum">
              <a:rPr lang="en-GB" smtClean="0"/>
              <a:t>‹#›</a:t>
            </a:fld>
            <a:endParaRPr lang="en-GB"/>
          </a:p>
        </p:txBody>
      </p:sp>
    </p:spTree>
    <p:extLst>
      <p:ext uri="{BB962C8B-B14F-4D97-AF65-F5344CB8AC3E}">
        <p14:creationId xmlns:p14="http://schemas.microsoft.com/office/powerpoint/2010/main" val="2349664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95E11-59D6-46C4-A3B5-17A7B62310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6533FE-6309-4BAA-B4FD-C9D34FA40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9611A3-1169-470C-8CB7-37BDB3FC6F2D}"/>
              </a:ext>
            </a:extLst>
          </p:cNvPr>
          <p:cNvSpPr>
            <a:spLocks noGrp="1"/>
          </p:cNvSpPr>
          <p:nvPr>
            <p:ph type="dt" sz="half" idx="10"/>
          </p:nvPr>
        </p:nvSpPr>
        <p:spPr/>
        <p:txBody>
          <a:bodyPr/>
          <a:lstStyle/>
          <a:p>
            <a:fld id="{A508527C-DF2C-4012-B81D-FCE3DB8B7D90}" type="datetimeFigureOut">
              <a:rPr lang="en-GB" smtClean="0"/>
              <a:t>28/05/2020</a:t>
            </a:fld>
            <a:endParaRPr lang="en-GB"/>
          </a:p>
        </p:txBody>
      </p:sp>
      <p:sp>
        <p:nvSpPr>
          <p:cNvPr id="5" name="Footer Placeholder 4">
            <a:extLst>
              <a:ext uri="{FF2B5EF4-FFF2-40B4-BE49-F238E27FC236}">
                <a16:creationId xmlns:a16="http://schemas.microsoft.com/office/drawing/2014/main" id="{B3FD9A44-2EB4-43A7-9B7F-A0146556E1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4BA00D-4E90-4B6F-A366-99A9BB5D17FD}"/>
              </a:ext>
            </a:extLst>
          </p:cNvPr>
          <p:cNvSpPr>
            <a:spLocks noGrp="1"/>
          </p:cNvSpPr>
          <p:nvPr>
            <p:ph type="sldNum" sz="quarter" idx="12"/>
          </p:nvPr>
        </p:nvSpPr>
        <p:spPr/>
        <p:txBody>
          <a:bodyPr/>
          <a:lstStyle/>
          <a:p>
            <a:fld id="{69329CD7-947C-4788-A5C8-9B520439D3D7}" type="slidenum">
              <a:rPr lang="en-GB" smtClean="0"/>
              <a:t>‹#›</a:t>
            </a:fld>
            <a:endParaRPr lang="en-GB"/>
          </a:p>
        </p:txBody>
      </p:sp>
    </p:spTree>
    <p:extLst>
      <p:ext uri="{BB962C8B-B14F-4D97-AF65-F5344CB8AC3E}">
        <p14:creationId xmlns:p14="http://schemas.microsoft.com/office/powerpoint/2010/main" val="579058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EA5C1D-C50A-41FB-A9CB-2442913343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F2EAFC-8C9D-47DB-825C-B89143419E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C141DE-07A2-4CF7-A08C-A6F929F2BCE1}"/>
              </a:ext>
            </a:extLst>
          </p:cNvPr>
          <p:cNvSpPr>
            <a:spLocks noGrp="1"/>
          </p:cNvSpPr>
          <p:nvPr>
            <p:ph type="dt" sz="half" idx="10"/>
          </p:nvPr>
        </p:nvSpPr>
        <p:spPr/>
        <p:txBody>
          <a:bodyPr/>
          <a:lstStyle/>
          <a:p>
            <a:fld id="{A508527C-DF2C-4012-B81D-FCE3DB8B7D90}" type="datetimeFigureOut">
              <a:rPr lang="en-GB" smtClean="0"/>
              <a:t>28/05/2020</a:t>
            </a:fld>
            <a:endParaRPr lang="en-GB"/>
          </a:p>
        </p:txBody>
      </p:sp>
      <p:sp>
        <p:nvSpPr>
          <p:cNvPr id="5" name="Footer Placeholder 4">
            <a:extLst>
              <a:ext uri="{FF2B5EF4-FFF2-40B4-BE49-F238E27FC236}">
                <a16:creationId xmlns:a16="http://schemas.microsoft.com/office/drawing/2014/main" id="{7B73E14A-CACB-47B6-9C49-85DF76F070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7912B1-B84C-4A17-AF33-BB8F2A1F99F0}"/>
              </a:ext>
            </a:extLst>
          </p:cNvPr>
          <p:cNvSpPr>
            <a:spLocks noGrp="1"/>
          </p:cNvSpPr>
          <p:nvPr>
            <p:ph type="sldNum" sz="quarter" idx="12"/>
          </p:nvPr>
        </p:nvSpPr>
        <p:spPr/>
        <p:txBody>
          <a:bodyPr/>
          <a:lstStyle/>
          <a:p>
            <a:fld id="{69329CD7-947C-4788-A5C8-9B520439D3D7}" type="slidenum">
              <a:rPr lang="en-GB" smtClean="0"/>
              <a:t>‹#›</a:t>
            </a:fld>
            <a:endParaRPr lang="en-GB"/>
          </a:p>
        </p:txBody>
      </p:sp>
    </p:spTree>
    <p:extLst>
      <p:ext uri="{BB962C8B-B14F-4D97-AF65-F5344CB8AC3E}">
        <p14:creationId xmlns:p14="http://schemas.microsoft.com/office/powerpoint/2010/main" val="284487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997A-29B3-4A30-84B9-9B95E3A7A2E9}"/>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Tree>
    <p:extLst>
      <p:ext uri="{BB962C8B-B14F-4D97-AF65-F5344CB8AC3E}">
        <p14:creationId xmlns:p14="http://schemas.microsoft.com/office/powerpoint/2010/main" val="29051128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77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 Blu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bg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bg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13" name="TextBox 12">
            <a:extLst>
              <a:ext uri="{FF2B5EF4-FFF2-40B4-BE49-F238E27FC236}">
                <a16:creationId xmlns:a16="http://schemas.microsoft.com/office/drawing/2014/main" id="{7546A7A3-BC67-F048-95F5-AFC6279852FA}"/>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178737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 White">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tx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tx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7" name="TextBox 6">
            <a:extLst>
              <a:ext uri="{FF2B5EF4-FFF2-40B4-BE49-F238E27FC236}">
                <a16:creationId xmlns:a16="http://schemas.microsoft.com/office/drawing/2014/main" id="{EF2BDF74-B5F5-7440-9AF9-FA6126BAF38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627086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2D2607D2-D289-294A-ACDB-F03D11118D40}"/>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43F59733-EF0C-C743-A417-826D8B4375C4}"/>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110688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B2D2E867-DA05-474B-A9C6-43D24D676CE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2692BC60-4A4D-2743-8A0A-C1F74D0C602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190010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Lioness">
    <p:bg>
      <p:bgPr>
        <a:solidFill>
          <a:srgbClr val="E6B10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A96F7CA0-B041-6E4F-A8C6-AF5B4774BBC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746244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 Mod">
    <p:bg>
      <p:bgPr>
        <a:solidFill>
          <a:schemeClr val="accent4"/>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DDCD95EF-BB28-5447-9EBE-A306C2F8957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96983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D54132-F77C-4460-A060-0C95D721D34F}"/>
              </a:ext>
            </a:extLst>
          </p:cNvPr>
          <p:cNvSpPr>
            <a:spLocks noGrp="1"/>
          </p:cNvSpPr>
          <p:nvPr>
            <p:ph type="title"/>
          </p:nvPr>
        </p:nvSpPr>
        <p:spPr>
          <a:xfrm>
            <a:off x="324000" y="365125"/>
            <a:ext cx="10515600" cy="1325563"/>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AEFBCE2-512F-4BAE-B355-37A017AF8A27}"/>
              </a:ext>
            </a:extLst>
          </p:cNvPr>
          <p:cNvSpPr>
            <a:spLocks noGrp="1"/>
          </p:cNvSpPr>
          <p:nvPr>
            <p:ph type="body" idx="1"/>
          </p:nvPr>
        </p:nvSpPr>
        <p:spPr>
          <a:xfrm>
            <a:off x="3240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id="{30C13F1E-105A-454F-B830-C15EDA0E5047}"/>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865425A4-9E09-4BEE-9CB7-E3DB4D1C953D}"/>
              </a:ext>
            </a:extLst>
          </p:cNvPr>
          <p:cNvSpPr>
            <a:spLocks noGrp="1"/>
          </p:cNvSpPr>
          <p:nvPr>
            <p:ph type="sldNum" sz="quarter" idx="4"/>
          </p:nvPr>
        </p:nvSpPr>
        <p:spPr>
          <a:xfrm>
            <a:off x="10969200" y="6436800"/>
            <a:ext cx="900000" cy="252000"/>
          </a:xfrm>
          <a:prstGeom prst="rect">
            <a:avLst/>
          </a:prstGeom>
        </p:spPr>
        <p:txBody>
          <a:bodyPr vert="horz" lIns="0" tIns="0" rIns="0" bIns="0" rtlCol="0" anchor="t" anchorCtr="0"/>
          <a:lstStyle>
            <a:lvl1pPr algn="r">
              <a:defRPr sz="1000">
                <a:solidFill>
                  <a:schemeClr val="tx1"/>
                </a:solidFill>
              </a:defRPr>
            </a:lvl1pPr>
          </a:lstStyle>
          <a:p>
            <a:fld id="{2987031C-9901-4EF0-9F2F-2A2E1AE069F5}" type="slidenum">
              <a:rPr lang="en-GB" smtClean="0"/>
              <a:pPr/>
              <a:t>‹#›</a:t>
            </a:fld>
            <a:endParaRPr lang="en-GB"/>
          </a:p>
        </p:txBody>
      </p:sp>
    </p:spTree>
    <p:extLst>
      <p:ext uri="{BB962C8B-B14F-4D97-AF65-F5344CB8AC3E}">
        <p14:creationId xmlns:p14="http://schemas.microsoft.com/office/powerpoint/2010/main" val="3538489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dt="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1pPr>
      <a:lvl2pPr marL="0" indent="0" algn="l" defTabSz="468000" rtl="0" eaLnBrk="1" latinLnBrk="0" hangingPunct="1">
        <a:lnSpc>
          <a:spcPct val="90000"/>
        </a:lnSpc>
        <a:spcBef>
          <a:spcPts val="500"/>
        </a:spcBef>
        <a:spcAft>
          <a:spcPts val="2000"/>
        </a:spcAft>
        <a:buFont typeface="Arial" panose="020B0604020202020204" pitchFamily="34" charset="0"/>
        <a:buNone/>
        <a:tabLst>
          <a:tab pos="468000" algn="l"/>
        </a:tabLst>
        <a:defRPr sz="2500" b="1" kern="1200">
          <a:solidFill>
            <a:schemeClr val="bg2"/>
          </a:solidFill>
          <a:latin typeface="+mj-lt"/>
          <a:ea typeface="+mn-ea"/>
          <a:cs typeface="+mn-cs"/>
        </a:defRPr>
      </a:lvl2pPr>
      <a:lvl3pPr marL="0" indent="0" algn="l" defTabSz="468000" rtl="0" eaLnBrk="1" latinLnBrk="0" hangingPunct="1">
        <a:lnSpc>
          <a:spcPct val="95000"/>
        </a:lnSpc>
        <a:spcBef>
          <a:spcPts val="500"/>
        </a:spcBef>
        <a:spcAft>
          <a:spcPts val="1000"/>
        </a:spcAft>
        <a:buFont typeface="Arial" panose="020B0604020202020204" pitchFamily="34" charset="0"/>
        <a:buNone/>
        <a:tabLst>
          <a:tab pos="468000" algn="l"/>
        </a:tabLst>
        <a:defRPr sz="2000" b="1" kern="1200">
          <a:solidFill>
            <a:schemeClr val="tx1"/>
          </a:solidFill>
          <a:latin typeface="+mn-lt"/>
          <a:ea typeface="+mn-ea"/>
          <a:cs typeface="+mn-cs"/>
        </a:defRPr>
      </a:lvl3pPr>
      <a:lvl4pPr marL="288000" indent="-288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3000" kern="1200">
          <a:solidFill>
            <a:schemeClr val="tx1"/>
          </a:solidFill>
          <a:latin typeface="+mn-lt"/>
          <a:ea typeface="+mn-ea"/>
          <a:cs typeface="+mn-cs"/>
        </a:defRPr>
      </a:lvl4pPr>
      <a:lvl5pPr marL="180000" indent="-180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5pPr>
      <a:lvl6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6pPr>
      <a:lvl7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7pPr>
      <a:lvl8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8pPr>
      <a:lvl9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AF6409-9EF4-473B-A430-66D9AA0494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EC6865-45B2-42FA-B91D-9337F149E4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F4A2BA-4CDC-4705-9DDC-CD3F812D8D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8527C-DF2C-4012-B81D-FCE3DB8B7D90}" type="datetimeFigureOut">
              <a:rPr lang="en-GB" smtClean="0"/>
              <a:t>28/05/2020</a:t>
            </a:fld>
            <a:endParaRPr lang="en-GB"/>
          </a:p>
        </p:txBody>
      </p:sp>
      <p:sp>
        <p:nvSpPr>
          <p:cNvPr id="5" name="Footer Placeholder 4">
            <a:extLst>
              <a:ext uri="{FF2B5EF4-FFF2-40B4-BE49-F238E27FC236}">
                <a16:creationId xmlns:a16="http://schemas.microsoft.com/office/drawing/2014/main" id="{F86BC758-749D-484E-8C38-1587CF8C7F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3496D5F-F781-4A95-9303-31CFC1D91A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329CD7-947C-4788-A5C8-9B520439D3D7}" type="slidenum">
              <a:rPr lang="en-GB" smtClean="0"/>
              <a:t>‹#›</a:t>
            </a:fld>
            <a:endParaRPr lang="en-GB"/>
          </a:p>
        </p:txBody>
      </p:sp>
    </p:spTree>
    <p:extLst>
      <p:ext uri="{BB962C8B-B14F-4D97-AF65-F5344CB8AC3E}">
        <p14:creationId xmlns:p14="http://schemas.microsoft.com/office/powerpoint/2010/main" val="2511125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sz="half" idx="4294967295"/>
          </p:nvPr>
        </p:nvSpPr>
        <p:spPr>
          <a:xfrm>
            <a:off x="5763487" y="4224190"/>
            <a:ext cx="5895655" cy="1812467"/>
          </a:xfrm>
          <a:prstGeom prst="rect">
            <a:avLst/>
          </a:prstGeom>
        </p:spPr>
        <p:txBody>
          <a:bodyPr/>
          <a:lstStyle/>
          <a:p>
            <a:pPr marL="0" indent="0" algn="ctr" eaLnBrk="1" hangingPunct="1">
              <a:spcAft>
                <a:spcPts val="400"/>
              </a:spcAft>
              <a:buNone/>
            </a:pPr>
            <a:r>
              <a:rPr lang="en-GB" sz="3600" dirty="0">
                <a:latin typeface="Arial" charset="0"/>
                <a:ea typeface="Arial" charset="0"/>
                <a:cs typeface="Arial" charset="0"/>
              </a:rPr>
              <a:t>Professor Nigel Wright</a:t>
            </a:r>
          </a:p>
          <a:p>
            <a:pPr marL="0" indent="0" algn="ctr" eaLnBrk="1" hangingPunct="1">
              <a:spcAft>
                <a:spcPts val="400"/>
              </a:spcAft>
              <a:buNone/>
            </a:pPr>
            <a:r>
              <a:rPr lang="en-GB" sz="3600" dirty="0">
                <a:latin typeface="Arial" charset="0"/>
                <a:ea typeface="Arial" charset="0"/>
                <a:cs typeface="Arial" charset="0"/>
              </a:rPr>
              <a:t>Nottingham Trent University</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017" t="19608" r="5315"/>
          <a:stretch/>
        </p:blipFill>
        <p:spPr>
          <a:xfrm>
            <a:off x="-1" y="0"/>
            <a:ext cx="5267093" cy="6858000"/>
          </a:xfrm>
          <a:prstGeom prst="rect">
            <a:avLst/>
          </a:prstGeom>
        </p:spPr>
      </p:pic>
      <p:sp>
        <p:nvSpPr>
          <p:cNvPr id="6" name="TextBox 5"/>
          <p:cNvSpPr txBox="1"/>
          <p:nvPr/>
        </p:nvSpPr>
        <p:spPr>
          <a:xfrm>
            <a:off x="5569545" y="323655"/>
            <a:ext cx="6120680" cy="3046988"/>
          </a:xfrm>
          <a:prstGeom prst="rect">
            <a:avLst/>
          </a:prstGeom>
          <a:noFill/>
        </p:spPr>
        <p:txBody>
          <a:bodyPr wrap="square" rtlCol="0">
            <a:spAutoFit/>
          </a:bodyPr>
          <a:lstStyle/>
          <a:p>
            <a:pPr algn="ctr"/>
            <a:r>
              <a:rPr lang="en-GB" sz="4800" b="1" spc="-150" dirty="0">
                <a:latin typeface="Arial" charset="0"/>
                <a:ea typeface="Arial" charset="0"/>
              </a:rPr>
              <a:t>Resilience: What can we learn from the pandemic response for other crises?</a:t>
            </a:r>
            <a:endParaRPr lang="en-US" sz="4800" b="1" spc="-150" dirty="0">
              <a:latin typeface="Arial" charset="0"/>
              <a:ea typeface="Arial"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94992" y="6140447"/>
            <a:ext cx="362141" cy="428632"/>
          </a:xfrm>
          <a:prstGeom prst="rect">
            <a:avLst/>
          </a:prstGeom>
        </p:spPr>
      </p:pic>
    </p:spTree>
    <p:extLst>
      <p:ext uri="{BB962C8B-B14F-4D97-AF65-F5344CB8AC3E}">
        <p14:creationId xmlns:p14="http://schemas.microsoft.com/office/powerpoint/2010/main" val="365081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wipe(left)">
                                      <p:cBhvr>
                                        <p:cTn id="7" dur="500"/>
                                        <p:tgtEl>
                                          <p:spTgt spid="10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4">
                                            <p:txEl>
                                              <p:pRg st="1" end="1"/>
                                            </p:txEl>
                                          </p:spTgt>
                                        </p:tgtEl>
                                        <p:attrNameLst>
                                          <p:attrName>style.visibility</p:attrName>
                                        </p:attrNameLst>
                                      </p:cBhvr>
                                      <p:to>
                                        <p:strVal val="visible"/>
                                      </p:to>
                                    </p:set>
                                    <p:animEffect transition="in" filter="wipe(left)">
                                      <p:cBhvr>
                                        <p:cTn id="12" dur="500"/>
                                        <p:tgtEl>
                                          <p:spTgt spid="102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D431-441E-4714-BC89-AB74FD049352}"/>
              </a:ext>
            </a:extLst>
          </p:cNvPr>
          <p:cNvSpPr>
            <a:spLocks noGrp="1"/>
          </p:cNvSpPr>
          <p:nvPr>
            <p:ph type="title"/>
          </p:nvPr>
        </p:nvSpPr>
        <p:spPr/>
        <p:txBody>
          <a:bodyPr/>
          <a:lstStyle/>
          <a:p>
            <a:r>
              <a:rPr lang="en-GB" dirty="0"/>
              <a:t>Hindsight is a wonderful thing</a:t>
            </a:r>
          </a:p>
        </p:txBody>
      </p:sp>
      <p:sp>
        <p:nvSpPr>
          <p:cNvPr id="3" name="Content Placeholder 2">
            <a:extLst>
              <a:ext uri="{FF2B5EF4-FFF2-40B4-BE49-F238E27FC236}">
                <a16:creationId xmlns:a16="http://schemas.microsoft.com/office/drawing/2014/main" id="{ED8729C4-539C-42C7-8ED7-D430D7B5B09C}"/>
              </a:ext>
            </a:extLst>
          </p:cNvPr>
          <p:cNvSpPr>
            <a:spLocks noGrp="1"/>
          </p:cNvSpPr>
          <p:nvPr>
            <p:ph idx="1"/>
          </p:nvPr>
        </p:nvSpPr>
        <p:spPr/>
        <p:txBody>
          <a:bodyPr/>
          <a:lstStyle/>
          <a:p>
            <a:r>
              <a:rPr lang="en-GB" dirty="0"/>
              <a:t>Countries impacted by SARS and MERS were better prepared.</a:t>
            </a:r>
          </a:p>
          <a:p>
            <a:endParaRPr lang="en-GB" dirty="0"/>
          </a:p>
          <a:p>
            <a:r>
              <a:rPr lang="en-GB" dirty="0"/>
              <a:t>Dutch Flood Manager’s Prayer:</a:t>
            </a:r>
          </a:p>
          <a:p>
            <a:endParaRPr lang="en-GB" dirty="0"/>
          </a:p>
          <a:p>
            <a:endParaRPr lang="en-GB" dirty="0"/>
          </a:p>
          <a:p>
            <a:pPr marL="457200" lvl="1" indent="0">
              <a:buNone/>
            </a:pPr>
            <a:r>
              <a:rPr lang="en-GB" i="1" dirty="0"/>
              <a:t>“God, gives us today our daily bread and a small flood from time to time”.</a:t>
            </a:r>
          </a:p>
        </p:txBody>
      </p:sp>
    </p:spTree>
    <p:extLst>
      <p:ext uri="{BB962C8B-B14F-4D97-AF65-F5344CB8AC3E}">
        <p14:creationId xmlns:p14="http://schemas.microsoft.com/office/powerpoint/2010/main" val="3993777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5515088" y="6250164"/>
            <a:ext cx="1161826" cy="365125"/>
          </a:xfrm>
        </p:spPr>
        <p:txBody>
          <a:bodyPr/>
          <a:lstStyle/>
          <a:p>
            <a:fld id="{52A5742E-5BD7-4BED-BA4E-C64E483AACF8}" type="slidenum">
              <a:rPr lang="en-GB" smtClean="0"/>
              <a:pPr/>
              <a:t>11</a:t>
            </a:fld>
            <a:endParaRPr lang="en-GB"/>
          </a:p>
        </p:txBody>
      </p:sp>
      <p:sp>
        <p:nvSpPr>
          <p:cNvPr id="3" name="Rectangle 2"/>
          <p:cNvSpPr/>
          <p:nvPr/>
        </p:nvSpPr>
        <p:spPr>
          <a:xfrm>
            <a:off x="1583838" y="1376333"/>
            <a:ext cx="8153400" cy="3046988"/>
          </a:xfrm>
          <a:prstGeom prst="rect">
            <a:avLst/>
          </a:prstGeom>
        </p:spPr>
        <p:txBody>
          <a:bodyPr wrap="square">
            <a:spAutoFit/>
          </a:bodyPr>
          <a:lstStyle/>
          <a:p>
            <a:r>
              <a:rPr lang="en-GB" sz="2400" i="1" dirty="0"/>
              <a:t>“When I go home, the first thing I do if it’s been raining or is raining, is stop and check the level of the drain. The last thing I do before I leave is check the level of the drain just to make sure that I’m aware of its current state.</a:t>
            </a:r>
          </a:p>
          <a:p>
            <a:endParaRPr lang="en-GB" sz="2400" i="1" dirty="0"/>
          </a:p>
          <a:p>
            <a:r>
              <a:rPr lang="en-GB" sz="2400" i="1" dirty="0"/>
              <a:t>There is a lot of anxiety if the weather is going to be bad. As we move more into winter… the anxiety, I think, will rise and it’s affecting people.“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D431-441E-4714-BC89-AB74FD049352}"/>
              </a:ext>
            </a:extLst>
          </p:cNvPr>
          <p:cNvSpPr>
            <a:spLocks noGrp="1"/>
          </p:cNvSpPr>
          <p:nvPr>
            <p:ph type="title"/>
          </p:nvPr>
        </p:nvSpPr>
        <p:spPr/>
        <p:txBody>
          <a:bodyPr/>
          <a:lstStyle/>
          <a:p>
            <a:r>
              <a:rPr lang="en-GB" dirty="0"/>
              <a:t>Lessons to be learnt?</a:t>
            </a:r>
          </a:p>
        </p:txBody>
      </p:sp>
      <p:sp>
        <p:nvSpPr>
          <p:cNvPr id="3" name="Content Placeholder 2">
            <a:extLst>
              <a:ext uri="{FF2B5EF4-FFF2-40B4-BE49-F238E27FC236}">
                <a16:creationId xmlns:a16="http://schemas.microsoft.com/office/drawing/2014/main" id="{ED8729C4-539C-42C7-8ED7-D430D7B5B09C}"/>
              </a:ext>
            </a:extLst>
          </p:cNvPr>
          <p:cNvSpPr>
            <a:spLocks noGrp="1"/>
          </p:cNvSpPr>
          <p:nvPr>
            <p:ph idx="1"/>
          </p:nvPr>
        </p:nvSpPr>
        <p:spPr/>
        <p:txBody>
          <a:bodyPr/>
          <a:lstStyle/>
          <a:p>
            <a:r>
              <a:rPr lang="en-GB" dirty="0"/>
              <a:t>Resilience approach.</a:t>
            </a:r>
          </a:p>
          <a:p>
            <a:r>
              <a:rPr lang="en-GB" dirty="0"/>
              <a:t>Understanding people’s behaviour.</a:t>
            </a:r>
          </a:p>
          <a:p>
            <a:r>
              <a:rPr lang="en-GB" dirty="0"/>
              <a:t>Public understanding of risk.</a:t>
            </a:r>
          </a:p>
        </p:txBody>
      </p:sp>
    </p:spTree>
    <p:extLst>
      <p:ext uri="{BB962C8B-B14F-4D97-AF65-F5344CB8AC3E}">
        <p14:creationId xmlns:p14="http://schemas.microsoft.com/office/powerpoint/2010/main" val="334844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63F9-4DF2-41E9-96C7-0678718DC8B2}"/>
              </a:ext>
            </a:extLst>
          </p:cNvPr>
          <p:cNvSpPr>
            <a:spLocks noGrp="1"/>
          </p:cNvSpPr>
          <p:nvPr>
            <p:ph type="title"/>
          </p:nvPr>
        </p:nvSpPr>
        <p:spPr/>
        <p:txBody>
          <a:bodyPr/>
          <a:lstStyle/>
          <a:p>
            <a:r>
              <a:rPr lang="en-GB" dirty="0"/>
              <a:t>Lane, 2014. Socio-hydrological systems.</a:t>
            </a:r>
          </a:p>
        </p:txBody>
      </p:sp>
      <p:sp>
        <p:nvSpPr>
          <p:cNvPr id="3" name="Content Placeholder 2">
            <a:extLst>
              <a:ext uri="{FF2B5EF4-FFF2-40B4-BE49-F238E27FC236}">
                <a16:creationId xmlns:a16="http://schemas.microsoft.com/office/drawing/2014/main" id="{BC685767-E325-456C-BB06-F4111275618E}"/>
              </a:ext>
            </a:extLst>
          </p:cNvPr>
          <p:cNvSpPr>
            <a:spLocks noGrp="1"/>
          </p:cNvSpPr>
          <p:nvPr>
            <p:ph idx="1"/>
          </p:nvPr>
        </p:nvSpPr>
        <p:spPr/>
        <p:txBody>
          <a:bodyPr>
            <a:normAutofit/>
          </a:bodyPr>
          <a:lstStyle/>
          <a:p>
            <a:r>
              <a:rPr lang="en-GB" dirty="0"/>
              <a:t>Latour, 1999:</a:t>
            </a:r>
          </a:p>
          <a:p>
            <a:endParaRPr lang="en-GB" dirty="0"/>
          </a:p>
          <a:p>
            <a:pPr marL="457200" lvl="1" indent="0">
              <a:buNone/>
            </a:pPr>
            <a:r>
              <a:rPr lang="en-GB" i="1" dirty="0"/>
              <a:t>“…it might be about time for social and natural scientists to forget what separates them and start looking jointly at those “things” whose hybrid nature has, for many decades now, already unified in practice…”</a:t>
            </a:r>
          </a:p>
        </p:txBody>
      </p:sp>
    </p:spTree>
    <p:extLst>
      <p:ext uri="{BB962C8B-B14F-4D97-AF65-F5344CB8AC3E}">
        <p14:creationId xmlns:p14="http://schemas.microsoft.com/office/powerpoint/2010/main" val="1473757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444C-2181-41F1-A33F-C1C340647132}"/>
              </a:ext>
            </a:extLst>
          </p:cNvPr>
          <p:cNvSpPr>
            <a:spLocks noGrp="1"/>
          </p:cNvSpPr>
          <p:nvPr>
            <p:ph type="title"/>
          </p:nvPr>
        </p:nvSpPr>
        <p:spPr/>
        <p:txBody>
          <a:bodyPr/>
          <a:lstStyle/>
          <a:p>
            <a:r>
              <a:rPr lang="en-GB" dirty="0"/>
              <a:t>Thank you!</a:t>
            </a:r>
          </a:p>
        </p:txBody>
      </p:sp>
      <p:sp>
        <p:nvSpPr>
          <p:cNvPr id="3" name="Content Placeholder 2">
            <a:extLst>
              <a:ext uri="{FF2B5EF4-FFF2-40B4-BE49-F238E27FC236}">
                <a16:creationId xmlns:a16="http://schemas.microsoft.com/office/drawing/2014/main" id="{D9A2FA34-6FA6-4CD8-B34C-5C376E21F4CB}"/>
              </a:ext>
            </a:extLst>
          </p:cNvPr>
          <p:cNvSpPr>
            <a:spLocks noGrp="1"/>
          </p:cNvSpPr>
          <p:nvPr>
            <p:ph idx="1"/>
          </p:nvPr>
        </p:nvSpPr>
        <p:spPr/>
        <p:txBody>
          <a:bodyPr/>
          <a:lstStyle/>
          <a:p>
            <a:r>
              <a:rPr lang="en-GB" dirty="0"/>
              <a:t>Back to Cheng.</a:t>
            </a:r>
          </a:p>
        </p:txBody>
      </p:sp>
    </p:spTree>
    <p:extLst>
      <p:ext uri="{BB962C8B-B14F-4D97-AF65-F5344CB8AC3E}">
        <p14:creationId xmlns:p14="http://schemas.microsoft.com/office/powerpoint/2010/main" val="2435619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chor="t"/>
          <a:lstStyle/>
          <a:p>
            <a:r>
              <a:rPr lang="en-GB" altLang="en-US" dirty="0"/>
              <a:t>Resilience</a:t>
            </a:r>
          </a:p>
        </p:txBody>
      </p:sp>
      <p:sp>
        <p:nvSpPr>
          <p:cNvPr id="31747" name="Content Placeholder 2"/>
          <p:cNvSpPr>
            <a:spLocks noGrp="1"/>
          </p:cNvSpPr>
          <p:nvPr>
            <p:ph idx="1"/>
          </p:nvPr>
        </p:nvSpPr>
        <p:spPr/>
        <p:txBody>
          <a:bodyPr/>
          <a:lstStyle/>
          <a:p>
            <a:pPr>
              <a:buFont typeface="Arial" panose="020B0604020202020204" pitchFamily="34" charset="0"/>
              <a:buNone/>
            </a:pPr>
            <a:endParaRPr lang="en-GB" altLang="en-US" dirty="0"/>
          </a:p>
          <a:p>
            <a:pPr algn="ctr">
              <a:buFont typeface="Arial" panose="020B0604020202020204" pitchFamily="34" charset="0"/>
              <a:buNone/>
            </a:pPr>
            <a:r>
              <a:rPr lang="en-GB" altLang="en-US" sz="3200" i="1" dirty="0"/>
              <a:t>...the capacity of the whole-system to…reorganize while undergoing change in flood wave frequency and severity in the long term, so as to enable it to function normally.</a:t>
            </a:r>
          </a:p>
          <a:p>
            <a:pPr algn="ctr">
              <a:buFont typeface="Arial" panose="020B0604020202020204" pitchFamily="34" charset="0"/>
              <a:buNone/>
            </a:pPr>
            <a:endParaRPr lang="en-GB" altLang="en-US" sz="3200" i="1" dirty="0"/>
          </a:p>
          <a:p>
            <a:pPr algn="r">
              <a:buFont typeface="Arial" panose="020B0604020202020204" pitchFamily="34" charset="0"/>
              <a:buNone/>
            </a:pPr>
            <a:r>
              <a:rPr lang="en-GB" altLang="en-US" sz="3200" i="1" dirty="0" err="1"/>
              <a:t>Gersonius</a:t>
            </a:r>
            <a:r>
              <a:rPr lang="en-GB" altLang="en-US" sz="3200" i="1" dirty="0"/>
              <a:t>, Delft FRG, 2008.</a:t>
            </a:r>
          </a:p>
          <a:p>
            <a:endParaRPr lang="en-GB" altLang="en-US" dirty="0"/>
          </a:p>
        </p:txBody>
      </p:sp>
    </p:spTree>
    <p:extLst>
      <p:ext uri="{BB962C8B-B14F-4D97-AF65-F5344CB8AC3E}">
        <p14:creationId xmlns:p14="http://schemas.microsoft.com/office/powerpoint/2010/main" val="173133144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From Defence to Resilience?</a:t>
            </a:r>
          </a:p>
        </p:txBody>
      </p:sp>
      <p:sp>
        <p:nvSpPr>
          <p:cNvPr id="3" name="Content Placeholder 2"/>
          <p:cNvSpPr>
            <a:spLocks noGrp="1"/>
          </p:cNvSpPr>
          <p:nvPr>
            <p:ph idx="1"/>
          </p:nvPr>
        </p:nvSpPr>
        <p:spPr/>
        <p:txBody>
          <a:bodyPr>
            <a:normAutofit/>
          </a:bodyPr>
          <a:lstStyle/>
          <a:p>
            <a:endParaRPr lang="en-GB" dirty="0"/>
          </a:p>
          <a:p>
            <a:r>
              <a:rPr lang="en-GB" dirty="0"/>
              <a:t>We cannot prevent flooding completely.</a:t>
            </a:r>
          </a:p>
          <a:p>
            <a:endParaRPr lang="en-GB" dirty="0"/>
          </a:p>
          <a:p>
            <a:r>
              <a:rPr lang="en-GB" dirty="0"/>
              <a:t>We can reduce the likelihood.</a:t>
            </a:r>
          </a:p>
          <a:p>
            <a:endParaRPr lang="en-GB" dirty="0"/>
          </a:p>
          <a:p>
            <a:r>
              <a:rPr lang="en-GB" dirty="0"/>
              <a:t>We can reduce the impact.</a:t>
            </a:r>
          </a:p>
        </p:txBody>
      </p:sp>
    </p:spTree>
    <p:extLst>
      <p:ext uri="{BB962C8B-B14F-4D97-AF65-F5344CB8AC3E}">
        <p14:creationId xmlns:p14="http://schemas.microsoft.com/office/powerpoint/2010/main" val="930776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50863"/>
            <a:ext cx="9128628" cy="5833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0" y="1015814"/>
            <a:ext cx="9144000" cy="4770537"/>
          </a:xfrm>
          <a:prstGeom prst="rect">
            <a:avLst/>
          </a:prstGeom>
          <a:gradFill>
            <a:gsLst>
              <a:gs pos="0">
                <a:schemeClr val="accent1">
                  <a:tint val="66000"/>
                  <a:satMod val="160000"/>
                  <a:alpha val="15000"/>
                </a:schemeClr>
              </a:gs>
              <a:gs pos="24000">
                <a:schemeClr val="accent1">
                  <a:tint val="44500"/>
                  <a:satMod val="160000"/>
                  <a:alpha val="78000"/>
                </a:schemeClr>
              </a:gs>
              <a:gs pos="58000">
                <a:schemeClr val="accent1">
                  <a:tint val="23500"/>
                  <a:satMod val="160000"/>
                  <a:alpha val="88000"/>
                </a:schemeClr>
              </a:gs>
            </a:gsLst>
            <a:lin ang="5400000" scaled="0"/>
          </a:gradFill>
        </p:spPr>
        <p:txBody>
          <a:bodyPr wrap="square" rtlCol="0">
            <a:spAutoFit/>
          </a:bodyPr>
          <a:lstStyle/>
          <a:p>
            <a:pPr algn="ctr"/>
            <a:endParaRPr lang="en-GB" sz="3200" b="1" dirty="0">
              <a:solidFill>
                <a:srgbClr val="002060"/>
              </a:solidFill>
              <a:ea typeface="MS Mincho"/>
              <a:cs typeface="Times New Roman"/>
            </a:endParaRPr>
          </a:p>
          <a:p>
            <a:pPr algn="ctr"/>
            <a:r>
              <a:rPr lang="en-GB" sz="3200" b="1" dirty="0">
                <a:solidFill>
                  <a:srgbClr val="002060"/>
                </a:solidFill>
                <a:ea typeface="MS Mincho"/>
                <a:cs typeface="Times New Roman"/>
              </a:rPr>
              <a:t>“</a:t>
            </a:r>
            <a:r>
              <a:rPr lang="en-GB" sz="3200" b="1" i="1" dirty="0">
                <a:solidFill>
                  <a:srgbClr val="002060"/>
                </a:solidFill>
                <a:ea typeface="MS Mincho"/>
                <a:cs typeface="Times New Roman"/>
              </a:rPr>
              <a:t>what is required is a fundamental change in how we view flood management, from flood defence where we protect ourselves to one of resilience, living with and making space for water and the opportunity to get “more from less” by seeing all forms of water as providing multiple benefits</a:t>
            </a:r>
            <a:r>
              <a:rPr lang="en-GB" sz="3200" b="1" dirty="0">
                <a:solidFill>
                  <a:srgbClr val="002060"/>
                </a:solidFill>
                <a:ea typeface="MS Mincho"/>
                <a:cs typeface="Times New Roman"/>
              </a:rPr>
              <a:t>.”</a:t>
            </a:r>
          </a:p>
          <a:p>
            <a:pPr algn="ctr"/>
            <a:r>
              <a:rPr lang="en-GB" sz="3200" b="1" dirty="0">
                <a:solidFill>
                  <a:srgbClr val="002060"/>
                </a:solidFill>
                <a:ea typeface="MS Mincho"/>
                <a:cs typeface="Times New Roman"/>
              </a:rPr>
              <a:t> </a:t>
            </a:r>
          </a:p>
          <a:p>
            <a:pPr algn="ctr"/>
            <a:endParaRPr lang="en-US" sz="2400" dirty="0">
              <a:solidFill>
                <a:schemeClr val="bg1"/>
              </a:solidFill>
            </a:endParaRPr>
          </a:p>
          <a:p>
            <a:pPr algn="ctr"/>
            <a:endParaRPr lang="en-US" sz="2400" dirty="0">
              <a:solidFill>
                <a:schemeClr val="bg1"/>
              </a:solidFill>
            </a:endParaRPr>
          </a:p>
        </p:txBody>
      </p:sp>
      <p:sp>
        <p:nvSpPr>
          <p:cNvPr id="5" name="TextBox 4"/>
          <p:cNvSpPr txBox="1"/>
          <p:nvPr/>
        </p:nvSpPr>
        <p:spPr>
          <a:xfrm>
            <a:off x="1811524" y="5962556"/>
            <a:ext cx="8568952" cy="861774"/>
          </a:xfrm>
          <a:prstGeom prst="rect">
            <a:avLst/>
          </a:prstGeom>
          <a:noFill/>
        </p:spPr>
        <p:txBody>
          <a:bodyPr wrap="square" rtlCol="0">
            <a:spAutoFit/>
          </a:bodyPr>
          <a:lstStyle/>
          <a:p>
            <a:r>
              <a:rPr lang="en-GB" sz="1600" dirty="0">
                <a:ea typeface="MS Mincho"/>
                <a:cs typeface="Times New Roman"/>
              </a:rPr>
              <a:t>Commission of Inquiry into flood resilience of the future titled ‘Living with water’, March 2015. All Party Group for Excellence in the Built Environment, House of Commons, London SW1A 0AA: p. 32.</a:t>
            </a:r>
            <a:endParaRPr lang="en-US" sz="1600" dirty="0">
              <a:ea typeface="MS Mincho"/>
              <a:cs typeface="Times New Roman"/>
            </a:endParaRPr>
          </a:p>
          <a:p>
            <a:endParaRPr lang="en-US" dirty="0"/>
          </a:p>
        </p:txBody>
      </p:sp>
    </p:spTree>
    <p:extLst>
      <p:ext uri="{BB962C8B-B14F-4D97-AF65-F5344CB8AC3E}">
        <p14:creationId xmlns:p14="http://schemas.microsoft.com/office/powerpoint/2010/main" val="248538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From Defence to Resilience?</a:t>
            </a:r>
          </a:p>
        </p:txBody>
      </p:sp>
      <p:sp>
        <p:nvSpPr>
          <p:cNvPr id="3" name="Content Placeholder 2"/>
          <p:cNvSpPr>
            <a:spLocks noGrp="1"/>
          </p:cNvSpPr>
          <p:nvPr>
            <p:ph idx="1"/>
          </p:nvPr>
        </p:nvSpPr>
        <p:spPr/>
        <p:txBody>
          <a:bodyPr>
            <a:normAutofit/>
          </a:bodyPr>
          <a:lstStyle/>
          <a:p>
            <a:endParaRPr lang="en-GB" dirty="0"/>
          </a:p>
          <a:p>
            <a:r>
              <a:rPr lang="en-GB" dirty="0"/>
              <a:t>We cannot prevent </a:t>
            </a:r>
            <a:r>
              <a:rPr lang="en-GB" strike="sngStrike" dirty="0"/>
              <a:t>flooding</a:t>
            </a:r>
            <a:r>
              <a:rPr lang="en-GB" dirty="0"/>
              <a:t> </a:t>
            </a:r>
            <a:r>
              <a:rPr lang="en-GB" i="1" dirty="0"/>
              <a:t>infection</a:t>
            </a:r>
            <a:r>
              <a:rPr lang="en-GB" dirty="0"/>
              <a:t> completely.</a:t>
            </a:r>
          </a:p>
          <a:p>
            <a:endParaRPr lang="en-GB" dirty="0"/>
          </a:p>
          <a:p>
            <a:r>
              <a:rPr lang="en-GB" dirty="0"/>
              <a:t>We can reduce the likelihood.</a:t>
            </a:r>
          </a:p>
          <a:p>
            <a:endParaRPr lang="en-GB" dirty="0"/>
          </a:p>
          <a:p>
            <a:r>
              <a:rPr lang="en-GB" dirty="0"/>
              <a:t>We can reduce the impact.</a:t>
            </a:r>
          </a:p>
        </p:txBody>
      </p:sp>
    </p:spTree>
    <p:extLst>
      <p:ext uri="{BB962C8B-B14F-4D97-AF65-F5344CB8AC3E}">
        <p14:creationId xmlns:p14="http://schemas.microsoft.com/office/powerpoint/2010/main" val="121717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Civic Centre 08-01 pm"/>
          <p:cNvPicPr>
            <a:picLocks noChangeAspect="1" noChangeArrowheads="1"/>
          </p:cNvPicPr>
          <p:nvPr/>
        </p:nvPicPr>
        <p:blipFill>
          <a:blip r:embed="rId3" cstate="print"/>
          <a:srcRect/>
          <a:stretch>
            <a:fillRect/>
          </a:stretch>
        </p:blipFill>
        <p:spPr bwMode="auto">
          <a:xfrm>
            <a:off x="1524000" y="-26988"/>
            <a:ext cx="9144000" cy="6858001"/>
          </a:xfrm>
          <a:prstGeom prst="rect">
            <a:avLst/>
          </a:prstGeom>
          <a:noFill/>
        </p:spPr>
      </p:pic>
    </p:spTree>
    <p:extLst>
      <p:ext uri="{BB962C8B-B14F-4D97-AF65-F5344CB8AC3E}">
        <p14:creationId xmlns:p14="http://schemas.microsoft.com/office/powerpoint/2010/main" val="307476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ED19-FEC7-4BCF-8902-EF11810285EC}"/>
              </a:ext>
            </a:extLst>
          </p:cNvPr>
          <p:cNvSpPr>
            <a:spLocks noGrp="1"/>
          </p:cNvSpPr>
          <p:nvPr>
            <p:ph type="title"/>
          </p:nvPr>
        </p:nvSpPr>
        <p:spPr/>
        <p:txBody>
          <a:bodyPr/>
          <a:lstStyle/>
          <a:p>
            <a:r>
              <a:rPr lang="en-GB" dirty="0"/>
              <a:t>“The New Normal”</a:t>
            </a:r>
          </a:p>
        </p:txBody>
      </p:sp>
      <p:sp>
        <p:nvSpPr>
          <p:cNvPr id="3" name="Content Placeholder 2">
            <a:extLst>
              <a:ext uri="{FF2B5EF4-FFF2-40B4-BE49-F238E27FC236}">
                <a16:creationId xmlns:a16="http://schemas.microsoft.com/office/drawing/2014/main" id="{4F25212A-7A23-4460-876A-05ED4425B53C}"/>
              </a:ext>
            </a:extLst>
          </p:cNvPr>
          <p:cNvSpPr>
            <a:spLocks noGrp="1"/>
          </p:cNvSpPr>
          <p:nvPr>
            <p:ph idx="1"/>
          </p:nvPr>
        </p:nvSpPr>
        <p:spPr/>
        <p:txBody>
          <a:bodyPr/>
          <a:lstStyle/>
          <a:p>
            <a:r>
              <a:rPr lang="en-GB" dirty="0"/>
              <a:t>We will not return to the status quo we had before COVID-19.</a:t>
            </a:r>
          </a:p>
          <a:p>
            <a:endParaRPr lang="en-GB" dirty="0"/>
          </a:p>
          <a:p>
            <a:r>
              <a:rPr lang="en-GB" dirty="0"/>
              <a:t>We must adapt in response to each flood event.</a:t>
            </a:r>
          </a:p>
        </p:txBody>
      </p:sp>
    </p:spTree>
    <p:extLst>
      <p:ext uri="{BB962C8B-B14F-4D97-AF65-F5344CB8AC3E}">
        <p14:creationId xmlns:p14="http://schemas.microsoft.com/office/powerpoint/2010/main" val="98638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A9B6-AF78-4799-AFEA-34BEBD988AD0}"/>
              </a:ext>
            </a:extLst>
          </p:cNvPr>
          <p:cNvSpPr>
            <a:spLocks noGrp="1"/>
          </p:cNvSpPr>
          <p:nvPr>
            <p:ph type="title"/>
          </p:nvPr>
        </p:nvSpPr>
        <p:spPr/>
        <p:txBody>
          <a:bodyPr/>
          <a:lstStyle/>
          <a:p>
            <a:r>
              <a:rPr lang="en-GB" dirty="0"/>
              <a:t>Emergency Response</a:t>
            </a:r>
          </a:p>
        </p:txBody>
      </p:sp>
      <p:sp>
        <p:nvSpPr>
          <p:cNvPr id="3" name="Content Placeholder 2">
            <a:extLst>
              <a:ext uri="{FF2B5EF4-FFF2-40B4-BE49-F238E27FC236}">
                <a16:creationId xmlns:a16="http://schemas.microsoft.com/office/drawing/2014/main" id="{FEA4A34C-EC3A-4112-A1FB-60F4A76932B4}"/>
              </a:ext>
            </a:extLst>
          </p:cNvPr>
          <p:cNvSpPr>
            <a:spLocks noGrp="1"/>
          </p:cNvSpPr>
          <p:nvPr>
            <p:ph idx="1"/>
          </p:nvPr>
        </p:nvSpPr>
        <p:spPr/>
        <p:txBody>
          <a:bodyPr/>
          <a:lstStyle/>
          <a:p>
            <a:r>
              <a:rPr lang="en-GB" dirty="0"/>
              <a:t>Autonomy vs Central Control.</a:t>
            </a:r>
          </a:p>
          <a:p>
            <a:endParaRPr lang="en-GB" dirty="0"/>
          </a:p>
          <a:p>
            <a:r>
              <a:rPr lang="en-GB" dirty="0"/>
              <a:t>Have to understand people’s behaviour and attitudes.</a:t>
            </a:r>
          </a:p>
        </p:txBody>
      </p:sp>
    </p:spTree>
    <p:extLst>
      <p:ext uri="{BB962C8B-B14F-4D97-AF65-F5344CB8AC3E}">
        <p14:creationId xmlns:p14="http://schemas.microsoft.com/office/powerpoint/2010/main" val="2388290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DAA5-6020-4173-A5E1-A65CBF5CF036}"/>
              </a:ext>
            </a:extLst>
          </p:cNvPr>
          <p:cNvSpPr>
            <a:spLocks noGrp="1"/>
          </p:cNvSpPr>
          <p:nvPr>
            <p:ph type="title"/>
          </p:nvPr>
        </p:nvSpPr>
        <p:spPr/>
        <p:txBody>
          <a:bodyPr/>
          <a:lstStyle/>
          <a:p>
            <a:r>
              <a:rPr lang="en-GB" dirty="0"/>
              <a:t>Public Understanding of Risk</a:t>
            </a:r>
          </a:p>
        </p:txBody>
      </p:sp>
      <p:sp>
        <p:nvSpPr>
          <p:cNvPr id="3" name="Content Placeholder 2">
            <a:extLst>
              <a:ext uri="{FF2B5EF4-FFF2-40B4-BE49-F238E27FC236}">
                <a16:creationId xmlns:a16="http://schemas.microsoft.com/office/drawing/2014/main" id="{A1F242C2-B7C7-4DB0-92A8-C3C0B3870AB6}"/>
              </a:ext>
            </a:extLst>
          </p:cNvPr>
          <p:cNvSpPr>
            <a:spLocks noGrp="1"/>
          </p:cNvSpPr>
          <p:nvPr>
            <p:ph idx="1"/>
          </p:nvPr>
        </p:nvSpPr>
        <p:spPr/>
        <p:txBody>
          <a:bodyPr/>
          <a:lstStyle/>
          <a:p>
            <a:r>
              <a:rPr lang="en-GB" dirty="0"/>
              <a:t>Attitudes to flood and COVID-19 risk vary across individuals.</a:t>
            </a:r>
          </a:p>
          <a:p>
            <a:endParaRPr lang="en-GB" dirty="0"/>
          </a:p>
          <a:p>
            <a:r>
              <a:rPr lang="en-GB" dirty="0"/>
              <a:t>Professor Sir David </a:t>
            </a:r>
            <a:r>
              <a:rPr lang="en-GB" dirty="0" err="1"/>
              <a:t>Spiegelhalter</a:t>
            </a:r>
            <a:r>
              <a:rPr lang="en-GB" dirty="0"/>
              <a:t> (Cambridge) estimates that the risk to children of catching and then dying from coronavirus in school is comparable to travelling </a:t>
            </a:r>
            <a:r>
              <a:rPr lang="en-GB"/>
              <a:t>to school in a car.</a:t>
            </a:r>
            <a:endParaRPr lang="en-GB" dirty="0"/>
          </a:p>
        </p:txBody>
      </p:sp>
    </p:spTree>
    <p:extLst>
      <p:ext uri="{BB962C8B-B14F-4D97-AF65-F5344CB8AC3E}">
        <p14:creationId xmlns:p14="http://schemas.microsoft.com/office/powerpoint/2010/main" val="3184309212"/>
      </p:ext>
    </p:extLst>
  </p:cSld>
  <p:clrMapOvr>
    <a:masterClrMapping/>
  </p:clrMapOvr>
</p:sld>
</file>

<file path=ppt/theme/theme1.xml><?xml version="1.0" encoding="utf-8"?>
<a:theme xmlns:a="http://schemas.openxmlformats.org/drawingml/2006/main" name="1_Office Theme">
  <a:themeElements>
    <a:clrScheme name="NTU">
      <a:dk1>
        <a:srgbClr val="002B4B"/>
      </a:dk1>
      <a:lt1>
        <a:sysClr val="window" lastClr="FFFFFF"/>
      </a:lt1>
      <a:dk2>
        <a:srgbClr val="8D044E"/>
      </a:dk2>
      <a:lt2>
        <a:srgbClr val="E5005B"/>
      </a:lt2>
      <a:accent1>
        <a:srgbClr val="FFD500"/>
      </a:accent1>
      <a:accent2>
        <a:srgbClr val="6B8B9E"/>
      </a:accent2>
      <a:accent3>
        <a:srgbClr val="9DC41A"/>
      </a:accent3>
      <a:accent4>
        <a:srgbClr val="63C2CD"/>
      </a:accent4>
      <a:accent5>
        <a:srgbClr val="D7510C"/>
      </a:accent5>
      <a:accent6>
        <a:srgbClr val="AAC7D8"/>
      </a:accent6>
      <a:hlink>
        <a:srgbClr val="002B4B"/>
      </a:hlink>
      <a:folHlink>
        <a:srgbClr val="002B4B"/>
      </a:folHlink>
    </a:clrScheme>
    <a:fontScheme name="NTU">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alpha val="75000"/>
          </a:schemeClr>
        </a:solidFill>
        <a:ln>
          <a:noFill/>
        </a:ln>
      </a:spPr>
      <a:bodyPr lIns="36000" tIns="36000" rIns="36000" bIns="36000" rtlCol="0" anchor="ctr"/>
      <a:lstStyle>
        <a:defPPr algn="ctr">
          <a:defRPr sz="2000" b="1"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000" dirty="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2D9D6ED1528D4CA0F38F684AE26B38" ma:contentTypeVersion="13" ma:contentTypeDescription="Create a new document." ma:contentTypeScope="" ma:versionID="893af1dbe2405a52b63b878fd0e8ac63">
  <xsd:schema xmlns:xsd="http://www.w3.org/2001/XMLSchema" xmlns:xs="http://www.w3.org/2001/XMLSchema" xmlns:p="http://schemas.microsoft.com/office/2006/metadata/properties" xmlns:ns3="84d57da3-d148-486a-81e0-29fe9c298820" xmlns:ns4="c52888e6-1033-490c-b79a-2a01635e3eee" targetNamespace="http://schemas.microsoft.com/office/2006/metadata/properties" ma:root="true" ma:fieldsID="8b7a3f843cc548b929fc814fcef5d290" ns3:_="" ns4:_="">
    <xsd:import namespace="84d57da3-d148-486a-81e0-29fe9c298820"/>
    <xsd:import namespace="c52888e6-1033-490c-b79a-2a01635e3ee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d57da3-d148-486a-81e0-29fe9c2988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2888e6-1033-490c-b79a-2a01635e3ee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2C740A-9A7F-44B1-BE80-092C8AB949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d57da3-d148-486a-81e0-29fe9c298820"/>
    <ds:schemaRef ds:uri="c52888e6-1033-490c-b79a-2a01635e3e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0C9B94-DAF3-47DE-AA5A-A12642CB2067}">
  <ds:schemaRefs>
    <ds:schemaRef ds:uri="http://schemas.microsoft.com/sharepoint/v3/contenttype/forms"/>
  </ds:schemaRefs>
</ds:datastoreItem>
</file>

<file path=customXml/itemProps3.xml><?xml version="1.0" encoding="utf-8"?>
<ds:datastoreItem xmlns:ds="http://schemas.openxmlformats.org/officeDocument/2006/customXml" ds:itemID="{0A1C66D4-7014-40A9-B945-8F4861B530B7}">
  <ds:schemaRef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c52888e6-1033-490c-b79a-2a01635e3eee"/>
    <ds:schemaRef ds:uri="http://schemas.microsoft.com/office/infopath/2007/PartnerControls"/>
    <ds:schemaRef ds:uri="84d57da3-d148-486a-81e0-29fe9c29882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543</Words>
  <Application>Microsoft Office PowerPoint</Application>
  <PresentationFormat>Widescreen</PresentationFormat>
  <Paragraphs>73</Paragraphs>
  <Slides>14</Slides>
  <Notes>5</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Cambria</vt:lpstr>
      <vt:lpstr>1_Office Theme</vt:lpstr>
      <vt:lpstr>Office Theme</vt:lpstr>
      <vt:lpstr>PowerPoint Presentation</vt:lpstr>
      <vt:lpstr>Resilience</vt:lpstr>
      <vt:lpstr>From Defence to Resilience?</vt:lpstr>
      <vt:lpstr>PowerPoint Presentation</vt:lpstr>
      <vt:lpstr>From Defence to Resilience?</vt:lpstr>
      <vt:lpstr>PowerPoint Presentation</vt:lpstr>
      <vt:lpstr>“The New Normal”</vt:lpstr>
      <vt:lpstr>Emergency Response</vt:lpstr>
      <vt:lpstr>Public Understanding of Risk</vt:lpstr>
      <vt:lpstr>Hindsight is a wonderful thing</vt:lpstr>
      <vt:lpstr>PowerPoint Presentation</vt:lpstr>
      <vt:lpstr>Lessons to be learnt?</vt:lpstr>
      <vt:lpstr>Lane, 2014. Socio-hydrological systems.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What can we learn from the pandemic response for other crises?</dc:title>
  <dc:creator>Wright, Nigel</dc:creator>
  <cp:lastModifiedBy>Wright, Nigel</cp:lastModifiedBy>
  <cp:revision>1</cp:revision>
  <cp:lastPrinted>2020-05-28T11:01:50Z</cp:lastPrinted>
  <dcterms:created xsi:type="dcterms:W3CDTF">2020-05-25T12:28:05Z</dcterms:created>
  <dcterms:modified xsi:type="dcterms:W3CDTF">2020-05-28T12:00:47Z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0x010100532D9D6ED1528D4CA0F38F684AE26B38</vt:lpwstr>
  </property>
</Properties>
</file>